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276" r:id="rId3"/>
    <p:sldId id="262" r:id="rId4"/>
    <p:sldId id="270" r:id="rId5"/>
    <p:sldId id="277" r:id="rId6"/>
    <p:sldId id="257" r:id="rId7"/>
    <p:sldId id="293" r:id="rId8"/>
    <p:sldId id="261" r:id="rId9"/>
    <p:sldId id="286" r:id="rId10"/>
    <p:sldId id="273" r:id="rId11"/>
    <p:sldId id="275" r:id="rId12"/>
    <p:sldId id="287" r:id="rId13"/>
    <p:sldId id="279" r:id="rId14"/>
    <p:sldId id="271" r:id="rId15"/>
    <p:sldId id="305" r:id="rId16"/>
    <p:sldId id="282" r:id="rId17"/>
    <p:sldId id="30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575"/>
    <a:srgbClr val="1C3C64"/>
    <a:srgbClr val="0C2641"/>
    <a:srgbClr val="1D4A9B"/>
    <a:srgbClr val="BBC8E0"/>
    <a:srgbClr val="001B32"/>
    <a:srgbClr val="0675DC"/>
    <a:srgbClr val="001322"/>
    <a:srgbClr val="002C54"/>
    <a:srgbClr val="005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3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763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762C93-7351-4F69-A285-1BA42CDF5533}" type="doc">
      <dgm:prSet loTypeId="urn:microsoft.com/office/officeart/2005/8/layout/chevron2" loCatId="process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C65DECA-115E-4007-8AAE-296732D09213}">
      <dgm:prSet phldrT="[文本]"/>
      <dgm:spPr/>
      <dgm:t>
        <a:bodyPr/>
        <a:lstStyle/>
        <a:p>
          <a:r>
            <a:rPr lang="zh-CN" altLang="en-US" dirty="0"/>
            <a:t>等待</a:t>
          </a:r>
        </a:p>
      </dgm:t>
    </dgm:pt>
    <dgm:pt modelId="{F0129AD0-945B-482E-A224-213AC59B4775}" type="parTrans" cxnId="{58E924CF-C5AD-47BB-BBA8-470F67012228}">
      <dgm:prSet/>
      <dgm:spPr/>
      <dgm:t>
        <a:bodyPr/>
        <a:lstStyle/>
        <a:p>
          <a:endParaRPr lang="zh-CN" altLang="en-US"/>
        </a:p>
      </dgm:t>
    </dgm:pt>
    <dgm:pt modelId="{30483476-8AC6-4267-A452-58486071AB24}" type="sibTrans" cxnId="{58E924CF-C5AD-47BB-BBA8-470F67012228}">
      <dgm:prSet/>
      <dgm:spPr/>
      <dgm:t>
        <a:bodyPr/>
        <a:lstStyle/>
        <a:p>
          <a:endParaRPr lang="zh-CN" altLang="en-US"/>
        </a:p>
      </dgm:t>
    </dgm:pt>
    <dgm:pt modelId="{87A3142C-3F91-4D94-A79F-FD0963453605}">
      <dgm:prSet phldrT="[文本]"/>
      <dgm:spPr/>
      <dgm:t>
        <a:bodyPr/>
        <a:lstStyle/>
        <a:p>
          <a:r>
            <a:rPr lang="zh-CN" altLang="en-US" dirty="0"/>
            <a:t>待机状态</a:t>
          </a:r>
        </a:p>
      </dgm:t>
    </dgm:pt>
    <dgm:pt modelId="{F977EAC3-A264-4CCF-959A-350594256256}" type="parTrans" cxnId="{9DF265FF-E305-43F3-BD13-7AEF59893AD5}">
      <dgm:prSet/>
      <dgm:spPr/>
      <dgm:t>
        <a:bodyPr/>
        <a:lstStyle/>
        <a:p>
          <a:endParaRPr lang="zh-CN" altLang="en-US"/>
        </a:p>
      </dgm:t>
    </dgm:pt>
    <dgm:pt modelId="{5CCA64EC-5ACD-4401-BD55-69C7BBB0C9C2}" type="sibTrans" cxnId="{9DF265FF-E305-43F3-BD13-7AEF59893AD5}">
      <dgm:prSet/>
      <dgm:spPr/>
      <dgm:t>
        <a:bodyPr/>
        <a:lstStyle/>
        <a:p>
          <a:endParaRPr lang="zh-CN" altLang="en-US"/>
        </a:p>
      </dgm:t>
    </dgm:pt>
    <dgm:pt modelId="{94BC6A53-2DEA-4D95-A92F-56BA0C1CBDDA}">
      <dgm:prSet phldrT="[文本]"/>
      <dgm:spPr/>
      <dgm:t>
        <a:bodyPr/>
        <a:lstStyle/>
        <a:p>
          <a:r>
            <a:rPr lang="zh-CN" altLang="en-US" dirty="0"/>
            <a:t>警觉</a:t>
          </a:r>
        </a:p>
      </dgm:t>
    </dgm:pt>
    <dgm:pt modelId="{E926E125-4862-4F54-9D59-41AA30D4A192}" type="parTrans" cxnId="{83284F9C-E0B8-46EC-B17A-55DE4DBBBA16}">
      <dgm:prSet/>
      <dgm:spPr/>
      <dgm:t>
        <a:bodyPr/>
        <a:lstStyle/>
        <a:p>
          <a:endParaRPr lang="zh-CN" altLang="en-US"/>
        </a:p>
      </dgm:t>
    </dgm:pt>
    <dgm:pt modelId="{8DEBE042-1965-4615-947D-ED1EA2554AD0}" type="sibTrans" cxnId="{83284F9C-E0B8-46EC-B17A-55DE4DBBBA16}">
      <dgm:prSet/>
      <dgm:spPr/>
      <dgm:t>
        <a:bodyPr/>
        <a:lstStyle/>
        <a:p>
          <a:endParaRPr lang="zh-CN" altLang="en-US"/>
        </a:p>
      </dgm:t>
    </dgm:pt>
    <dgm:pt modelId="{AF81557E-2EA2-4BFD-8B45-6D4799714A99}">
      <dgm:prSet phldrT="[文本]"/>
      <dgm:spPr/>
      <dgm:t>
        <a:bodyPr/>
        <a:lstStyle/>
        <a:p>
          <a:r>
            <a:rPr lang="zh-CN" altLang="en-US" dirty="0"/>
            <a:t>在可视范围内发现敌人</a:t>
          </a:r>
        </a:p>
      </dgm:t>
    </dgm:pt>
    <dgm:pt modelId="{CD38BE75-CAD1-4951-BC4D-64FF6F20747C}" type="parTrans" cxnId="{26C1A75B-0508-439B-A3FB-43A4FE38EEE7}">
      <dgm:prSet/>
      <dgm:spPr/>
      <dgm:t>
        <a:bodyPr/>
        <a:lstStyle/>
        <a:p>
          <a:endParaRPr lang="zh-CN" altLang="en-US"/>
        </a:p>
      </dgm:t>
    </dgm:pt>
    <dgm:pt modelId="{FBCAFFEE-DBE0-4693-B811-EAE3A7E21673}" type="sibTrans" cxnId="{26C1A75B-0508-439B-A3FB-43A4FE38EEE7}">
      <dgm:prSet/>
      <dgm:spPr/>
      <dgm:t>
        <a:bodyPr/>
        <a:lstStyle/>
        <a:p>
          <a:endParaRPr lang="zh-CN" altLang="en-US"/>
        </a:p>
      </dgm:t>
    </dgm:pt>
    <dgm:pt modelId="{7E2642BE-05C1-45FE-9EFE-2E5F99CB7D39}">
      <dgm:prSet phldrT="[文本]"/>
      <dgm:spPr/>
      <dgm:t>
        <a:bodyPr/>
        <a:lstStyle/>
        <a:p>
          <a:r>
            <a:rPr lang="zh-CN" altLang="en-US" dirty="0"/>
            <a:t>追击</a:t>
          </a:r>
        </a:p>
      </dgm:t>
    </dgm:pt>
    <dgm:pt modelId="{8F99BCB7-A156-47F2-980D-2411E19CE049}" type="parTrans" cxnId="{5B43E07B-8033-4FDA-B8EF-FDB3B5B0C731}">
      <dgm:prSet/>
      <dgm:spPr/>
      <dgm:t>
        <a:bodyPr/>
        <a:lstStyle/>
        <a:p>
          <a:endParaRPr lang="zh-CN" altLang="en-US"/>
        </a:p>
      </dgm:t>
    </dgm:pt>
    <dgm:pt modelId="{1F2DB4BC-D551-4328-9484-DBC61B80D2DB}" type="sibTrans" cxnId="{5B43E07B-8033-4FDA-B8EF-FDB3B5B0C731}">
      <dgm:prSet/>
      <dgm:spPr/>
      <dgm:t>
        <a:bodyPr/>
        <a:lstStyle/>
        <a:p>
          <a:endParaRPr lang="zh-CN" altLang="en-US"/>
        </a:p>
      </dgm:t>
    </dgm:pt>
    <dgm:pt modelId="{8D78D1E2-B168-4B9F-B7E7-2FB405A3097E}">
      <dgm:prSet phldrT="[文本]"/>
      <dgm:spPr/>
      <dgm:t>
        <a:bodyPr/>
        <a:lstStyle/>
        <a:p>
          <a:r>
            <a:rPr lang="zh-CN" altLang="en-US" dirty="0"/>
            <a:t>敌人进入可追击范围</a:t>
          </a:r>
        </a:p>
      </dgm:t>
    </dgm:pt>
    <dgm:pt modelId="{BCE5A6C5-68DC-4CA2-9DAF-123CA9709E30}" type="parTrans" cxnId="{4B625306-32EB-470D-994C-D3893F2F359C}">
      <dgm:prSet/>
      <dgm:spPr/>
      <dgm:t>
        <a:bodyPr/>
        <a:lstStyle/>
        <a:p>
          <a:endParaRPr lang="zh-CN" altLang="en-US"/>
        </a:p>
      </dgm:t>
    </dgm:pt>
    <dgm:pt modelId="{6695F6A4-589B-4A5D-9352-521363E2F5BB}" type="sibTrans" cxnId="{4B625306-32EB-470D-994C-D3893F2F359C}">
      <dgm:prSet/>
      <dgm:spPr/>
      <dgm:t>
        <a:bodyPr/>
        <a:lstStyle/>
        <a:p>
          <a:endParaRPr lang="zh-CN" altLang="en-US"/>
        </a:p>
      </dgm:t>
    </dgm:pt>
    <dgm:pt modelId="{AA87A48B-EF87-44D8-95FA-3038A308FAB7}">
      <dgm:prSet phldrT="[文本]"/>
      <dgm:spPr/>
      <dgm:t>
        <a:bodyPr/>
        <a:lstStyle/>
        <a:p>
          <a:r>
            <a:rPr lang="zh-CN" altLang="en-US" dirty="0"/>
            <a:t>战斗</a:t>
          </a:r>
        </a:p>
      </dgm:t>
    </dgm:pt>
    <dgm:pt modelId="{D3F54E34-78DC-4508-BA29-D9D90B62FB17}" type="parTrans" cxnId="{8D50E987-C9BD-4A13-8BE4-1A0E8F9E3B52}">
      <dgm:prSet/>
      <dgm:spPr/>
      <dgm:t>
        <a:bodyPr/>
        <a:lstStyle/>
        <a:p>
          <a:endParaRPr lang="zh-CN" altLang="en-US"/>
        </a:p>
      </dgm:t>
    </dgm:pt>
    <dgm:pt modelId="{48906ACF-6503-445E-8F93-55020D1AAD31}" type="sibTrans" cxnId="{8D50E987-C9BD-4A13-8BE4-1A0E8F9E3B52}">
      <dgm:prSet/>
      <dgm:spPr/>
      <dgm:t>
        <a:bodyPr/>
        <a:lstStyle/>
        <a:p>
          <a:endParaRPr lang="zh-CN" altLang="en-US"/>
        </a:p>
      </dgm:t>
    </dgm:pt>
    <dgm:pt modelId="{DA63BBC9-CC66-4989-9DE0-1AB36A011BE8}">
      <dgm:prSet phldrT="[文本]"/>
      <dgm:spPr/>
      <dgm:t>
        <a:bodyPr/>
        <a:lstStyle/>
        <a:p>
          <a:r>
            <a:rPr lang="zh-CN" altLang="en-US" dirty="0"/>
            <a:t>死亡</a:t>
          </a:r>
        </a:p>
      </dgm:t>
    </dgm:pt>
    <dgm:pt modelId="{DCDEBE33-C73E-4C2B-B5F9-6434DD09F3D8}" type="parTrans" cxnId="{3CB2DF9B-9E96-4282-B92B-853CCFDD96B8}">
      <dgm:prSet/>
      <dgm:spPr/>
      <dgm:t>
        <a:bodyPr/>
        <a:lstStyle/>
        <a:p>
          <a:endParaRPr lang="zh-CN" altLang="en-US"/>
        </a:p>
      </dgm:t>
    </dgm:pt>
    <dgm:pt modelId="{BA8BBBFC-374D-4A04-83DB-AEF1F3CB86B6}" type="sibTrans" cxnId="{3CB2DF9B-9E96-4282-B92B-853CCFDD96B8}">
      <dgm:prSet/>
      <dgm:spPr/>
      <dgm:t>
        <a:bodyPr/>
        <a:lstStyle/>
        <a:p>
          <a:endParaRPr lang="zh-CN" altLang="en-US"/>
        </a:p>
      </dgm:t>
    </dgm:pt>
    <dgm:pt modelId="{F30987F6-3832-4BF4-A821-50A0F6C4A7A1}">
      <dgm:prSet phldrT="[文本]"/>
      <dgm:spPr/>
      <dgm:t>
        <a:bodyPr/>
        <a:lstStyle/>
        <a:p>
          <a:r>
            <a:rPr lang="zh-CN" altLang="en-US" dirty="0"/>
            <a:t>敌人进入攻击范围</a:t>
          </a:r>
        </a:p>
      </dgm:t>
    </dgm:pt>
    <dgm:pt modelId="{F817F626-50CC-469C-AC6A-B7A2D6F908D7}" type="parTrans" cxnId="{535E13A6-D0B2-411E-ACCD-0F368E19E7D1}">
      <dgm:prSet/>
      <dgm:spPr/>
      <dgm:t>
        <a:bodyPr/>
        <a:lstStyle/>
        <a:p>
          <a:endParaRPr lang="zh-CN" altLang="en-US"/>
        </a:p>
      </dgm:t>
    </dgm:pt>
    <dgm:pt modelId="{32D5E181-364C-43C6-8708-8C974C4A5D4E}" type="sibTrans" cxnId="{535E13A6-D0B2-411E-ACCD-0F368E19E7D1}">
      <dgm:prSet/>
      <dgm:spPr/>
      <dgm:t>
        <a:bodyPr/>
        <a:lstStyle/>
        <a:p>
          <a:endParaRPr lang="zh-CN" altLang="en-US"/>
        </a:p>
      </dgm:t>
    </dgm:pt>
    <dgm:pt modelId="{4442FB9B-4558-42C6-9129-ACF1FAEDE0F4}">
      <dgm:prSet phldrT="[文本]"/>
      <dgm:spPr/>
      <dgm:t>
        <a:bodyPr/>
        <a:lstStyle/>
        <a:p>
          <a:r>
            <a:rPr lang="en-US" altLang="zh-CN" dirty="0"/>
            <a:t>NPC</a:t>
          </a:r>
          <a:r>
            <a:rPr lang="zh-CN" altLang="en-US" dirty="0"/>
            <a:t>血量耗尽</a:t>
          </a:r>
        </a:p>
      </dgm:t>
    </dgm:pt>
    <dgm:pt modelId="{ECA4FB77-03FD-4F44-8330-4603CFEDCC0A}" type="parTrans" cxnId="{418147F9-0AB4-4C74-88E4-F6FBBC9B4A05}">
      <dgm:prSet/>
      <dgm:spPr/>
      <dgm:t>
        <a:bodyPr/>
        <a:lstStyle/>
        <a:p>
          <a:endParaRPr lang="zh-CN" altLang="en-US"/>
        </a:p>
      </dgm:t>
    </dgm:pt>
    <dgm:pt modelId="{08F2BEE6-9122-4017-8D84-C22D2F65A3DF}" type="sibTrans" cxnId="{418147F9-0AB4-4C74-88E4-F6FBBC9B4A05}">
      <dgm:prSet/>
      <dgm:spPr/>
      <dgm:t>
        <a:bodyPr/>
        <a:lstStyle/>
        <a:p>
          <a:endParaRPr lang="zh-CN" altLang="en-US"/>
        </a:p>
      </dgm:t>
    </dgm:pt>
    <dgm:pt modelId="{1277975D-B15C-4F20-A5CC-483027F09CF3}" type="pres">
      <dgm:prSet presAssocID="{20762C93-7351-4F69-A285-1BA42CDF5533}" presName="linearFlow" presStyleCnt="0">
        <dgm:presLayoutVars>
          <dgm:dir/>
          <dgm:animLvl val="lvl"/>
          <dgm:resizeHandles val="exact"/>
        </dgm:presLayoutVars>
      </dgm:prSet>
      <dgm:spPr/>
    </dgm:pt>
    <dgm:pt modelId="{3B210B0B-7B2C-43D0-8B58-080DF1D0F16F}" type="pres">
      <dgm:prSet presAssocID="{7C65DECA-115E-4007-8AAE-296732D09213}" presName="composite" presStyleCnt="0"/>
      <dgm:spPr/>
    </dgm:pt>
    <dgm:pt modelId="{D19444C3-1ADD-4505-95E6-5F9C10FCFB5E}" type="pres">
      <dgm:prSet presAssocID="{7C65DECA-115E-4007-8AAE-296732D09213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FE16A176-300A-4DB7-B873-3BEB4772106D}" type="pres">
      <dgm:prSet presAssocID="{7C65DECA-115E-4007-8AAE-296732D09213}" presName="descendantText" presStyleLbl="alignAcc1" presStyleIdx="0" presStyleCnt="5">
        <dgm:presLayoutVars>
          <dgm:bulletEnabled val="1"/>
        </dgm:presLayoutVars>
      </dgm:prSet>
      <dgm:spPr/>
    </dgm:pt>
    <dgm:pt modelId="{D340B84F-F359-412F-B079-5542FFC04236}" type="pres">
      <dgm:prSet presAssocID="{30483476-8AC6-4267-A452-58486071AB24}" presName="sp" presStyleCnt="0"/>
      <dgm:spPr/>
    </dgm:pt>
    <dgm:pt modelId="{9867E635-0087-45C4-BC99-3697534C2DDF}" type="pres">
      <dgm:prSet presAssocID="{94BC6A53-2DEA-4D95-A92F-56BA0C1CBDDA}" presName="composite" presStyleCnt="0"/>
      <dgm:spPr/>
    </dgm:pt>
    <dgm:pt modelId="{059CF153-386E-41B7-9075-BC51E636BFBA}" type="pres">
      <dgm:prSet presAssocID="{94BC6A53-2DEA-4D95-A92F-56BA0C1CBDD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A15221A-DBA2-46C2-80F0-94F08F8B8F15}" type="pres">
      <dgm:prSet presAssocID="{94BC6A53-2DEA-4D95-A92F-56BA0C1CBDDA}" presName="descendantText" presStyleLbl="alignAcc1" presStyleIdx="1" presStyleCnt="5">
        <dgm:presLayoutVars>
          <dgm:bulletEnabled val="1"/>
        </dgm:presLayoutVars>
      </dgm:prSet>
      <dgm:spPr/>
    </dgm:pt>
    <dgm:pt modelId="{207D12CA-DA23-47DD-AD4B-CE54AF439679}" type="pres">
      <dgm:prSet presAssocID="{8DEBE042-1965-4615-947D-ED1EA2554AD0}" presName="sp" presStyleCnt="0"/>
      <dgm:spPr/>
    </dgm:pt>
    <dgm:pt modelId="{FED7785C-05BC-4608-84F9-24A912929B65}" type="pres">
      <dgm:prSet presAssocID="{7E2642BE-05C1-45FE-9EFE-2E5F99CB7D39}" presName="composite" presStyleCnt="0"/>
      <dgm:spPr/>
    </dgm:pt>
    <dgm:pt modelId="{F95E8385-DDBC-4627-8441-3A53AA6B1EE6}" type="pres">
      <dgm:prSet presAssocID="{7E2642BE-05C1-45FE-9EFE-2E5F99CB7D39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1F49666E-BD91-420A-9C05-B1D13421A354}" type="pres">
      <dgm:prSet presAssocID="{7E2642BE-05C1-45FE-9EFE-2E5F99CB7D39}" presName="descendantText" presStyleLbl="alignAcc1" presStyleIdx="2" presStyleCnt="5">
        <dgm:presLayoutVars>
          <dgm:bulletEnabled val="1"/>
        </dgm:presLayoutVars>
      </dgm:prSet>
      <dgm:spPr/>
    </dgm:pt>
    <dgm:pt modelId="{51FB6A40-AB21-4A51-A14D-F6C9B48CB856}" type="pres">
      <dgm:prSet presAssocID="{1F2DB4BC-D551-4328-9484-DBC61B80D2DB}" presName="sp" presStyleCnt="0"/>
      <dgm:spPr/>
    </dgm:pt>
    <dgm:pt modelId="{D44C3509-EF1C-4498-A5DD-2912E16FC59C}" type="pres">
      <dgm:prSet presAssocID="{AA87A48B-EF87-44D8-95FA-3038A308FAB7}" presName="composite" presStyleCnt="0"/>
      <dgm:spPr/>
    </dgm:pt>
    <dgm:pt modelId="{000CBACD-F51D-4D14-9F69-CB3C96C0315C}" type="pres">
      <dgm:prSet presAssocID="{AA87A48B-EF87-44D8-95FA-3038A308FAB7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D2BF64F5-D711-40ED-A4E3-06ED8A1A7A1E}" type="pres">
      <dgm:prSet presAssocID="{AA87A48B-EF87-44D8-95FA-3038A308FAB7}" presName="descendantText" presStyleLbl="alignAcc1" presStyleIdx="3" presStyleCnt="5">
        <dgm:presLayoutVars>
          <dgm:bulletEnabled val="1"/>
        </dgm:presLayoutVars>
      </dgm:prSet>
      <dgm:spPr/>
    </dgm:pt>
    <dgm:pt modelId="{4043DD08-5826-4708-A622-489686C12A55}" type="pres">
      <dgm:prSet presAssocID="{48906ACF-6503-445E-8F93-55020D1AAD31}" presName="sp" presStyleCnt="0"/>
      <dgm:spPr/>
    </dgm:pt>
    <dgm:pt modelId="{B0E90DE2-772A-41E9-A487-DC01195EFE15}" type="pres">
      <dgm:prSet presAssocID="{DA63BBC9-CC66-4989-9DE0-1AB36A011BE8}" presName="composite" presStyleCnt="0"/>
      <dgm:spPr/>
    </dgm:pt>
    <dgm:pt modelId="{92630FB2-BB75-42B0-8B41-BA52F3CA943F}" type="pres">
      <dgm:prSet presAssocID="{DA63BBC9-CC66-4989-9DE0-1AB36A011BE8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4B22FB4C-8C22-4907-87CA-3A9E856A6071}" type="pres">
      <dgm:prSet presAssocID="{DA63BBC9-CC66-4989-9DE0-1AB36A011BE8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4B625306-32EB-470D-994C-D3893F2F359C}" srcId="{7E2642BE-05C1-45FE-9EFE-2E5F99CB7D39}" destId="{8D78D1E2-B168-4B9F-B7E7-2FB405A3097E}" srcOrd="0" destOrd="0" parTransId="{BCE5A6C5-68DC-4CA2-9DAF-123CA9709E30}" sibTransId="{6695F6A4-589B-4A5D-9352-521363E2F5BB}"/>
    <dgm:cxn modelId="{AF39053E-5C7A-4563-A530-3A9B372BFC45}" type="presOf" srcId="{AF81557E-2EA2-4BFD-8B45-6D4799714A99}" destId="{4A15221A-DBA2-46C2-80F0-94F08F8B8F15}" srcOrd="0" destOrd="0" presId="urn:microsoft.com/office/officeart/2005/8/layout/chevron2"/>
    <dgm:cxn modelId="{EFF12F40-2D0C-4156-BE09-BD4F0AF43A28}" type="presOf" srcId="{94BC6A53-2DEA-4D95-A92F-56BA0C1CBDDA}" destId="{059CF153-386E-41B7-9075-BC51E636BFBA}" srcOrd="0" destOrd="0" presId="urn:microsoft.com/office/officeart/2005/8/layout/chevron2"/>
    <dgm:cxn modelId="{26C1A75B-0508-439B-A3FB-43A4FE38EEE7}" srcId="{94BC6A53-2DEA-4D95-A92F-56BA0C1CBDDA}" destId="{AF81557E-2EA2-4BFD-8B45-6D4799714A99}" srcOrd="0" destOrd="0" parTransId="{CD38BE75-CAD1-4951-BC4D-64FF6F20747C}" sibTransId="{FBCAFFEE-DBE0-4693-B811-EAE3A7E21673}"/>
    <dgm:cxn modelId="{986E5061-BB2C-49F8-A995-4ADAE8A0D979}" type="presOf" srcId="{AA87A48B-EF87-44D8-95FA-3038A308FAB7}" destId="{000CBACD-F51D-4D14-9F69-CB3C96C0315C}" srcOrd="0" destOrd="0" presId="urn:microsoft.com/office/officeart/2005/8/layout/chevron2"/>
    <dgm:cxn modelId="{189B7C47-4B3E-4985-94A8-8147F6DDF0C8}" type="presOf" srcId="{7E2642BE-05C1-45FE-9EFE-2E5F99CB7D39}" destId="{F95E8385-DDBC-4627-8441-3A53AA6B1EE6}" srcOrd="0" destOrd="0" presId="urn:microsoft.com/office/officeart/2005/8/layout/chevron2"/>
    <dgm:cxn modelId="{6762C76C-A108-4C71-97E5-88D20C483F33}" type="presOf" srcId="{20762C93-7351-4F69-A285-1BA42CDF5533}" destId="{1277975D-B15C-4F20-A5CC-483027F09CF3}" srcOrd="0" destOrd="0" presId="urn:microsoft.com/office/officeart/2005/8/layout/chevron2"/>
    <dgm:cxn modelId="{6C2EA950-442F-4D94-8E85-4D22851B9703}" type="presOf" srcId="{7C65DECA-115E-4007-8AAE-296732D09213}" destId="{D19444C3-1ADD-4505-95E6-5F9C10FCFB5E}" srcOrd="0" destOrd="0" presId="urn:microsoft.com/office/officeart/2005/8/layout/chevron2"/>
    <dgm:cxn modelId="{20172E78-2B82-4F51-AB41-222041968526}" type="presOf" srcId="{F30987F6-3832-4BF4-A821-50A0F6C4A7A1}" destId="{D2BF64F5-D711-40ED-A4E3-06ED8A1A7A1E}" srcOrd="0" destOrd="0" presId="urn:microsoft.com/office/officeart/2005/8/layout/chevron2"/>
    <dgm:cxn modelId="{5B43E07B-8033-4FDA-B8EF-FDB3B5B0C731}" srcId="{20762C93-7351-4F69-A285-1BA42CDF5533}" destId="{7E2642BE-05C1-45FE-9EFE-2E5F99CB7D39}" srcOrd="2" destOrd="0" parTransId="{8F99BCB7-A156-47F2-980D-2411E19CE049}" sibTransId="{1F2DB4BC-D551-4328-9484-DBC61B80D2DB}"/>
    <dgm:cxn modelId="{A2B49F7D-20DD-4EA4-85BD-57A845A6DBC9}" type="presOf" srcId="{4442FB9B-4558-42C6-9129-ACF1FAEDE0F4}" destId="{4B22FB4C-8C22-4907-87CA-3A9E856A6071}" srcOrd="0" destOrd="0" presId="urn:microsoft.com/office/officeart/2005/8/layout/chevron2"/>
    <dgm:cxn modelId="{8D50E987-C9BD-4A13-8BE4-1A0E8F9E3B52}" srcId="{20762C93-7351-4F69-A285-1BA42CDF5533}" destId="{AA87A48B-EF87-44D8-95FA-3038A308FAB7}" srcOrd="3" destOrd="0" parTransId="{D3F54E34-78DC-4508-BA29-D9D90B62FB17}" sibTransId="{48906ACF-6503-445E-8F93-55020D1AAD31}"/>
    <dgm:cxn modelId="{7212F897-5BB6-4A08-A2E1-47938C2015B1}" type="presOf" srcId="{DA63BBC9-CC66-4989-9DE0-1AB36A011BE8}" destId="{92630FB2-BB75-42B0-8B41-BA52F3CA943F}" srcOrd="0" destOrd="0" presId="urn:microsoft.com/office/officeart/2005/8/layout/chevron2"/>
    <dgm:cxn modelId="{3CB2DF9B-9E96-4282-B92B-853CCFDD96B8}" srcId="{20762C93-7351-4F69-A285-1BA42CDF5533}" destId="{DA63BBC9-CC66-4989-9DE0-1AB36A011BE8}" srcOrd="4" destOrd="0" parTransId="{DCDEBE33-C73E-4C2B-B5F9-6434DD09F3D8}" sibTransId="{BA8BBBFC-374D-4A04-83DB-AEF1F3CB86B6}"/>
    <dgm:cxn modelId="{83284F9C-E0B8-46EC-B17A-55DE4DBBBA16}" srcId="{20762C93-7351-4F69-A285-1BA42CDF5533}" destId="{94BC6A53-2DEA-4D95-A92F-56BA0C1CBDDA}" srcOrd="1" destOrd="0" parTransId="{E926E125-4862-4F54-9D59-41AA30D4A192}" sibTransId="{8DEBE042-1965-4615-947D-ED1EA2554AD0}"/>
    <dgm:cxn modelId="{535E13A6-D0B2-411E-ACCD-0F368E19E7D1}" srcId="{AA87A48B-EF87-44D8-95FA-3038A308FAB7}" destId="{F30987F6-3832-4BF4-A821-50A0F6C4A7A1}" srcOrd="0" destOrd="0" parTransId="{F817F626-50CC-469C-AC6A-B7A2D6F908D7}" sibTransId="{32D5E181-364C-43C6-8708-8C974C4A5D4E}"/>
    <dgm:cxn modelId="{DF72D3CE-7285-4ED0-B544-08EFA6ACA14D}" type="presOf" srcId="{8D78D1E2-B168-4B9F-B7E7-2FB405A3097E}" destId="{1F49666E-BD91-420A-9C05-B1D13421A354}" srcOrd="0" destOrd="0" presId="urn:microsoft.com/office/officeart/2005/8/layout/chevron2"/>
    <dgm:cxn modelId="{58E924CF-C5AD-47BB-BBA8-470F67012228}" srcId="{20762C93-7351-4F69-A285-1BA42CDF5533}" destId="{7C65DECA-115E-4007-8AAE-296732D09213}" srcOrd="0" destOrd="0" parTransId="{F0129AD0-945B-482E-A224-213AC59B4775}" sibTransId="{30483476-8AC6-4267-A452-58486071AB24}"/>
    <dgm:cxn modelId="{BA0AAAEA-8CF3-4DD6-987B-560383FFD821}" type="presOf" srcId="{87A3142C-3F91-4D94-A79F-FD0963453605}" destId="{FE16A176-300A-4DB7-B873-3BEB4772106D}" srcOrd="0" destOrd="0" presId="urn:microsoft.com/office/officeart/2005/8/layout/chevron2"/>
    <dgm:cxn modelId="{418147F9-0AB4-4C74-88E4-F6FBBC9B4A05}" srcId="{DA63BBC9-CC66-4989-9DE0-1AB36A011BE8}" destId="{4442FB9B-4558-42C6-9129-ACF1FAEDE0F4}" srcOrd="0" destOrd="0" parTransId="{ECA4FB77-03FD-4F44-8330-4603CFEDCC0A}" sibTransId="{08F2BEE6-9122-4017-8D84-C22D2F65A3DF}"/>
    <dgm:cxn modelId="{9DF265FF-E305-43F3-BD13-7AEF59893AD5}" srcId="{7C65DECA-115E-4007-8AAE-296732D09213}" destId="{87A3142C-3F91-4D94-A79F-FD0963453605}" srcOrd="0" destOrd="0" parTransId="{F977EAC3-A264-4CCF-959A-350594256256}" sibTransId="{5CCA64EC-5ACD-4401-BD55-69C7BBB0C9C2}"/>
    <dgm:cxn modelId="{7AF867BA-41F7-4353-A2CE-669292BAE0FC}" type="presParOf" srcId="{1277975D-B15C-4F20-A5CC-483027F09CF3}" destId="{3B210B0B-7B2C-43D0-8B58-080DF1D0F16F}" srcOrd="0" destOrd="0" presId="urn:microsoft.com/office/officeart/2005/8/layout/chevron2"/>
    <dgm:cxn modelId="{ECA43557-966B-46D0-9F81-1A90A80603A0}" type="presParOf" srcId="{3B210B0B-7B2C-43D0-8B58-080DF1D0F16F}" destId="{D19444C3-1ADD-4505-95E6-5F9C10FCFB5E}" srcOrd="0" destOrd="0" presId="urn:microsoft.com/office/officeart/2005/8/layout/chevron2"/>
    <dgm:cxn modelId="{6DB8A94C-1960-41EE-8048-E96A1B86AA68}" type="presParOf" srcId="{3B210B0B-7B2C-43D0-8B58-080DF1D0F16F}" destId="{FE16A176-300A-4DB7-B873-3BEB4772106D}" srcOrd="1" destOrd="0" presId="urn:microsoft.com/office/officeart/2005/8/layout/chevron2"/>
    <dgm:cxn modelId="{9A837D7D-767E-4D82-8D08-A5D36E1A1534}" type="presParOf" srcId="{1277975D-B15C-4F20-A5CC-483027F09CF3}" destId="{D340B84F-F359-412F-B079-5542FFC04236}" srcOrd="1" destOrd="0" presId="urn:microsoft.com/office/officeart/2005/8/layout/chevron2"/>
    <dgm:cxn modelId="{92995566-A925-4C12-84F2-2DC1811E5851}" type="presParOf" srcId="{1277975D-B15C-4F20-A5CC-483027F09CF3}" destId="{9867E635-0087-45C4-BC99-3697534C2DDF}" srcOrd="2" destOrd="0" presId="urn:microsoft.com/office/officeart/2005/8/layout/chevron2"/>
    <dgm:cxn modelId="{C3060557-D26A-4EB1-82A8-989632DCA6C8}" type="presParOf" srcId="{9867E635-0087-45C4-BC99-3697534C2DDF}" destId="{059CF153-386E-41B7-9075-BC51E636BFBA}" srcOrd="0" destOrd="0" presId="urn:microsoft.com/office/officeart/2005/8/layout/chevron2"/>
    <dgm:cxn modelId="{C73F5DEA-3701-4FCE-BFA8-292C2AE56F21}" type="presParOf" srcId="{9867E635-0087-45C4-BC99-3697534C2DDF}" destId="{4A15221A-DBA2-46C2-80F0-94F08F8B8F15}" srcOrd="1" destOrd="0" presId="urn:microsoft.com/office/officeart/2005/8/layout/chevron2"/>
    <dgm:cxn modelId="{8831458A-EBA4-4C41-895A-D2CDE60B13C2}" type="presParOf" srcId="{1277975D-B15C-4F20-A5CC-483027F09CF3}" destId="{207D12CA-DA23-47DD-AD4B-CE54AF439679}" srcOrd="3" destOrd="0" presId="urn:microsoft.com/office/officeart/2005/8/layout/chevron2"/>
    <dgm:cxn modelId="{FC0AF446-7A22-4313-B501-D6C862150870}" type="presParOf" srcId="{1277975D-B15C-4F20-A5CC-483027F09CF3}" destId="{FED7785C-05BC-4608-84F9-24A912929B65}" srcOrd="4" destOrd="0" presId="urn:microsoft.com/office/officeart/2005/8/layout/chevron2"/>
    <dgm:cxn modelId="{75083BC2-A334-486B-B090-7D0D010A9A74}" type="presParOf" srcId="{FED7785C-05BC-4608-84F9-24A912929B65}" destId="{F95E8385-DDBC-4627-8441-3A53AA6B1EE6}" srcOrd="0" destOrd="0" presId="urn:microsoft.com/office/officeart/2005/8/layout/chevron2"/>
    <dgm:cxn modelId="{D8017B2A-A147-4151-B9B6-B78723E56A1B}" type="presParOf" srcId="{FED7785C-05BC-4608-84F9-24A912929B65}" destId="{1F49666E-BD91-420A-9C05-B1D13421A354}" srcOrd="1" destOrd="0" presId="urn:microsoft.com/office/officeart/2005/8/layout/chevron2"/>
    <dgm:cxn modelId="{4A08EC8F-45F8-49E5-87CB-A1DEB8315F3B}" type="presParOf" srcId="{1277975D-B15C-4F20-A5CC-483027F09CF3}" destId="{51FB6A40-AB21-4A51-A14D-F6C9B48CB856}" srcOrd="5" destOrd="0" presId="urn:microsoft.com/office/officeart/2005/8/layout/chevron2"/>
    <dgm:cxn modelId="{5B892FCC-6DD2-493C-A2DD-D85532AB91A0}" type="presParOf" srcId="{1277975D-B15C-4F20-A5CC-483027F09CF3}" destId="{D44C3509-EF1C-4498-A5DD-2912E16FC59C}" srcOrd="6" destOrd="0" presId="urn:microsoft.com/office/officeart/2005/8/layout/chevron2"/>
    <dgm:cxn modelId="{5CCAD9FD-C14B-46D3-B903-B801124033D8}" type="presParOf" srcId="{D44C3509-EF1C-4498-A5DD-2912E16FC59C}" destId="{000CBACD-F51D-4D14-9F69-CB3C96C0315C}" srcOrd="0" destOrd="0" presId="urn:microsoft.com/office/officeart/2005/8/layout/chevron2"/>
    <dgm:cxn modelId="{BA29D425-0F08-433D-92F0-92500B5604A5}" type="presParOf" srcId="{D44C3509-EF1C-4498-A5DD-2912E16FC59C}" destId="{D2BF64F5-D711-40ED-A4E3-06ED8A1A7A1E}" srcOrd="1" destOrd="0" presId="urn:microsoft.com/office/officeart/2005/8/layout/chevron2"/>
    <dgm:cxn modelId="{FB0A3B42-BBBB-4235-A4C4-F94E481530FE}" type="presParOf" srcId="{1277975D-B15C-4F20-A5CC-483027F09CF3}" destId="{4043DD08-5826-4708-A622-489686C12A55}" srcOrd="7" destOrd="0" presId="urn:microsoft.com/office/officeart/2005/8/layout/chevron2"/>
    <dgm:cxn modelId="{49025BA2-4877-4BD2-A319-681EE682571A}" type="presParOf" srcId="{1277975D-B15C-4F20-A5CC-483027F09CF3}" destId="{B0E90DE2-772A-41E9-A487-DC01195EFE15}" srcOrd="8" destOrd="0" presId="urn:microsoft.com/office/officeart/2005/8/layout/chevron2"/>
    <dgm:cxn modelId="{FDAC1E5C-F430-47FB-8822-5C3366EC4A1C}" type="presParOf" srcId="{B0E90DE2-772A-41E9-A487-DC01195EFE15}" destId="{92630FB2-BB75-42B0-8B41-BA52F3CA943F}" srcOrd="0" destOrd="0" presId="urn:microsoft.com/office/officeart/2005/8/layout/chevron2"/>
    <dgm:cxn modelId="{56B43311-7B9E-4D99-A3F7-A3AE71FE4A56}" type="presParOf" srcId="{B0E90DE2-772A-41E9-A487-DC01195EFE15}" destId="{4B22FB4C-8C22-4907-87CA-3A9E856A607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8C4E60-5CC9-43E3-B214-50CAD6D5B507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3A78E58-C1D1-4644-A078-1A39C89739D7}">
      <dgm:prSet phldrT="[文本]"/>
      <dgm:spPr>
        <a:solidFill>
          <a:srgbClr val="767575"/>
        </a:solidFill>
      </dgm:spPr>
      <dgm:t>
        <a:bodyPr/>
        <a:lstStyle/>
        <a:p>
          <a:r>
            <a:rPr lang="zh-CN" altLang="en-US" dirty="0"/>
            <a:t>敏捷开发</a:t>
          </a:r>
        </a:p>
      </dgm:t>
    </dgm:pt>
    <dgm:pt modelId="{266B3F45-9B9D-4D84-9CE8-F2463EFE33CD}" type="parTrans" cxnId="{F309C31D-9E96-4874-9252-8B7C86C0C5F4}">
      <dgm:prSet/>
      <dgm:spPr/>
      <dgm:t>
        <a:bodyPr/>
        <a:lstStyle/>
        <a:p>
          <a:endParaRPr lang="zh-CN" altLang="en-US"/>
        </a:p>
      </dgm:t>
    </dgm:pt>
    <dgm:pt modelId="{2E53E3F1-2926-4081-A850-E7DA5972D72B}" type="sibTrans" cxnId="{F309C31D-9E96-4874-9252-8B7C86C0C5F4}">
      <dgm:prSet/>
      <dgm:spPr/>
      <dgm:t>
        <a:bodyPr/>
        <a:lstStyle/>
        <a:p>
          <a:endParaRPr lang="zh-CN" altLang="en-US"/>
        </a:p>
      </dgm:t>
    </dgm:pt>
    <dgm:pt modelId="{E6457590-9FB4-4647-A89C-4FBA26A1D072}">
      <dgm:prSet phldrT="[文本]"/>
      <dgm:spPr>
        <a:solidFill>
          <a:schemeClr val="accent1">
            <a:hueOff val="0"/>
            <a:satOff val="0"/>
            <a:lumOff val="0"/>
            <a:alpha val="23000"/>
          </a:schemeClr>
        </a:solidFill>
      </dgm:spPr>
      <dgm:t>
        <a:bodyPr/>
        <a:lstStyle/>
        <a:p>
          <a:r>
            <a:rPr lang="zh-CN" altLang="en-US" b="1" dirty="0">
              <a:solidFill>
                <a:srgbClr val="0675DC"/>
              </a:solidFill>
            </a:rPr>
            <a:t>创意管理</a:t>
          </a:r>
        </a:p>
        <a:p>
          <a:r>
            <a:rPr lang="zh-CN" altLang="en-US" dirty="0">
              <a:solidFill>
                <a:schemeClr val="bg1"/>
              </a:solidFill>
            </a:rPr>
            <a:t>游戏的灵魂</a:t>
          </a:r>
          <a:endParaRPr lang="zh-CN" altLang="en-US" dirty="0"/>
        </a:p>
      </dgm:t>
    </dgm:pt>
    <dgm:pt modelId="{ACB3200F-C3BE-491B-ADCA-0B7BE0B20050}" type="parTrans" cxnId="{EF5B93DB-EDAC-41F7-AA22-63EBBDD83828}">
      <dgm:prSet/>
      <dgm:spPr/>
      <dgm:t>
        <a:bodyPr/>
        <a:lstStyle/>
        <a:p>
          <a:endParaRPr lang="zh-CN" altLang="en-US"/>
        </a:p>
      </dgm:t>
    </dgm:pt>
    <dgm:pt modelId="{B2BFE1B3-C449-4B1A-9584-5C2D78D536F5}" type="sibTrans" cxnId="{EF5B93DB-EDAC-41F7-AA22-63EBBDD83828}">
      <dgm:prSet/>
      <dgm:spPr/>
      <dgm:t>
        <a:bodyPr/>
        <a:lstStyle/>
        <a:p>
          <a:endParaRPr lang="zh-CN" altLang="en-US"/>
        </a:p>
      </dgm:t>
    </dgm:pt>
    <dgm:pt modelId="{3E54CCC7-A4E2-43C9-AB37-763CC0D5932C}">
      <dgm:prSet phldrT="[文本]"/>
      <dgm:spPr>
        <a:solidFill>
          <a:schemeClr val="accent1">
            <a:hueOff val="0"/>
            <a:satOff val="0"/>
            <a:lumOff val="0"/>
            <a:alpha val="23000"/>
          </a:schemeClr>
        </a:solidFill>
      </dgm:spPr>
      <dgm:t>
        <a:bodyPr/>
        <a:lstStyle/>
        <a:p>
          <a:r>
            <a:rPr lang="zh-CN" altLang="en-US" b="1" dirty="0">
              <a:solidFill>
                <a:srgbClr val="0675DC"/>
              </a:solidFill>
            </a:rPr>
            <a:t>关键技术</a:t>
          </a:r>
          <a:endParaRPr lang="en-US" altLang="zh-CN" b="1" dirty="0">
            <a:solidFill>
              <a:srgbClr val="0675DC"/>
            </a:solidFill>
          </a:endParaRPr>
        </a:p>
        <a:p>
          <a:r>
            <a:rPr lang="zh-CN" altLang="en-US" dirty="0">
              <a:solidFill>
                <a:schemeClr val="bg1"/>
              </a:solidFill>
            </a:rPr>
            <a:t>游戏的大脑</a:t>
          </a:r>
          <a:endParaRPr lang="zh-CN" altLang="en-US" dirty="0"/>
        </a:p>
      </dgm:t>
    </dgm:pt>
    <dgm:pt modelId="{537E45D7-7BC7-45D5-950C-24B609449E67}" type="parTrans" cxnId="{4A9F2C21-F35B-4EFB-AF37-45F5C9130C68}">
      <dgm:prSet/>
      <dgm:spPr/>
      <dgm:t>
        <a:bodyPr/>
        <a:lstStyle/>
        <a:p>
          <a:endParaRPr lang="zh-CN" altLang="en-US"/>
        </a:p>
      </dgm:t>
    </dgm:pt>
    <dgm:pt modelId="{B3224134-C0D5-42F1-BFCF-60D4A792BF74}" type="sibTrans" cxnId="{4A9F2C21-F35B-4EFB-AF37-45F5C9130C68}">
      <dgm:prSet/>
      <dgm:spPr/>
      <dgm:t>
        <a:bodyPr/>
        <a:lstStyle/>
        <a:p>
          <a:endParaRPr lang="zh-CN" altLang="en-US"/>
        </a:p>
      </dgm:t>
    </dgm:pt>
    <dgm:pt modelId="{842E4124-94E1-478C-A2AA-7D5CCF579E14}">
      <dgm:prSet phldrT="[文本]"/>
      <dgm:spPr>
        <a:solidFill>
          <a:schemeClr val="accent1">
            <a:hueOff val="0"/>
            <a:satOff val="0"/>
            <a:lumOff val="0"/>
            <a:alpha val="23000"/>
          </a:schemeClr>
        </a:solidFill>
      </dgm:spPr>
      <dgm:t>
        <a:bodyPr/>
        <a:lstStyle/>
        <a:p>
          <a:r>
            <a:rPr lang="zh-CN" altLang="en-US" b="1" dirty="0">
              <a:solidFill>
                <a:srgbClr val="0675DC"/>
              </a:solidFill>
            </a:rPr>
            <a:t>游戏策划</a:t>
          </a:r>
          <a:endParaRPr lang="en-US" altLang="zh-CN" b="1" dirty="0">
            <a:solidFill>
              <a:srgbClr val="0675DC"/>
            </a:solidFill>
          </a:endParaRPr>
        </a:p>
        <a:p>
          <a:r>
            <a:rPr lang="zh-CN" altLang="en-US" dirty="0">
              <a:solidFill>
                <a:schemeClr val="bg1"/>
              </a:solidFill>
            </a:rPr>
            <a:t>游戏的支柱</a:t>
          </a:r>
          <a:endParaRPr lang="zh-CN" altLang="en-US" dirty="0"/>
        </a:p>
      </dgm:t>
    </dgm:pt>
    <dgm:pt modelId="{61D0EF36-3D74-4681-A3C1-515F8C958F98}" type="parTrans" cxnId="{11D05ACB-82B0-41F1-A3CB-19957560BAC3}">
      <dgm:prSet/>
      <dgm:spPr/>
      <dgm:t>
        <a:bodyPr/>
        <a:lstStyle/>
        <a:p>
          <a:endParaRPr lang="zh-CN" altLang="en-US"/>
        </a:p>
      </dgm:t>
    </dgm:pt>
    <dgm:pt modelId="{ABF885AF-9428-439C-8DC8-0EB0DC69A104}" type="sibTrans" cxnId="{11D05ACB-82B0-41F1-A3CB-19957560BAC3}">
      <dgm:prSet/>
      <dgm:spPr/>
      <dgm:t>
        <a:bodyPr/>
        <a:lstStyle/>
        <a:p>
          <a:endParaRPr lang="zh-CN" altLang="en-US"/>
        </a:p>
      </dgm:t>
    </dgm:pt>
    <dgm:pt modelId="{1250390C-22E3-439A-839D-8F6C0B3A3A44}">
      <dgm:prSet phldrT="[文本]"/>
      <dgm:spPr>
        <a:solidFill>
          <a:schemeClr val="accent1">
            <a:hueOff val="0"/>
            <a:satOff val="0"/>
            <a:lumOff val="0"/>
            <a:alpha val="23000"/>
          </a:schemeClr>
        </a:solidFill>
      </dgm:spPr>
      <dgm:t>
        <a:bodyPr/>
        <a:lstStyle/>
        <a:p>
          <a:r>
            <a:rPr lang="zh-CN" altLang="en-US" b="1" dirty="0">
              <a:solidFill>
                <a:srgbClr val="0675DC"/>
              </a:solidFill>
            </a:rPr>
            <a:t>游戏美术</a:t>
          </a:r>
          <a:endParaRPr lang="en-US" altLang="zh-CN" b="1" dirty="0">
            <a:solidFill>
              <a:srgbClr val="0675DC"/>
            </a:solidFill>
          </a:endParaRPr>
        </a:p>
        <a:p>
          <a:r>
            <a:rPr lang="zh-CN" altLang="en-US" b="1" dirty="0">
              <a:solidFill>
                <a:schemeClr val="bg1"/>
              </a:solidFill>
            </a:rPr>
            <a:t>游戏的门面</a:t>
          </a:r>
          <a:endParaRPr lang="zh-CN" altLang="en-US" dirty="0"/>
        </a:p>
      </dgm:t>
    </dgm:pt>
    <dgm:pt modelId="{FE7CA638-C3BA-46F9-8685-6B3DB46F97F4}" type="parTrans" cxnId="{8761ABC8-CB6D-4163-8DC1-4E75E9AC104F}">
      <dgm:prSet/>
      <dgm:spPr/>
      <dgm:t>
        <a:bodyPr/>
        <a:lstStyle/>
        <a:p>
          <a:endParaRPr lang="zh-CN" altLang="en-US"/>
        </a:p>
      </dgm:t>
    </dgm:pt>
    <dgm:pt modelId="{D6149B7D-9B19-48B5-91B0-DD0921A12B7D}" type="sibTrans" cxnId="{8761ABC8-CB6D-4163-8DC1-4E75E9AC104F}">
      <dgm:prSet/>
      <dgm:spPr/>
      <dgm:t>
        <a:bodyPr/>
        <a:lstStyle/>
        <a:p>
          <a:endParaRPr lang="zh-CN" altLang="en-US"/>
        </a:p>
      </dgm:t>
    </dgm:pt>
    <dgm:pt modelId="{E696756A-BD40-475B-A640-16931E751D2B}" type="pres">
      <dgm:prSet presAssocID="{A08C4E60-5CC9-43E3-B214-50CAD6D5B50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5CD0748-A93B-439A-B65C-BBF3964C4751}" type="pres">
      <dgm:prSet presAssocID="{A08C4E60-5CC9-43E3-B214-50CAD6D5B507}" presName="matrix" presStyleCnt="0"/>
      <dgm:spPr/>
    </dgm:pt>
    <dgm:pt modelId="{1956EC95-5264-4A00-8079-C2D53C246B86}" type="pres">
      <dgm:prSet presAssocID="{A08C4E60-5CC9-43E3-B214-50CAD6D5B507}" presName="tile1" presStyleLbl="node1" presStyleIdx="0" presStyleCnt="4" custLinFactNeighborX="-3676" custLinFactNeighborY="-659"/>
      <dgm:spPr/>
    </dgm:pt>
    <dgm:pt modelId="{F7E627CF-0DD3-4194-8E41-0F875B87D280}" type="pres">
      <dgm:prSet presAssocID="{A08C4E60-5CC9-43E3-B214-50CAD6D5B50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6DCF254-0F2B-4425-BF17-1793EA7B1E15}" type="pres">
      <dgm:prSet presAssocID="{A08C4E60-5CC9-43E3-B214-50CAD6D5B507}" presName="tile2" presStyleLbl="node1" presStyleIdx="1" presStyleCnt="4" custLinFactNeighborX="-223" custLinFactNeighborY="-3489"/>
      <dgm:spPr/>
    </dgm:pt>
    <dgm:pt modelId="{E8E5A347-E222-4F0E-A6AB-EDDBCF34F8F5}" type="pres">
      <dgm:prSet presAssocID="{A08C4E60-5CC9-43E3-B214-50CAD6D5B50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D4168E3-CC44-495B-98B5-2B8817AE2F7E}" type="pres">
      <dgm:prSet presAssocID="{A08C4E60-5CC9-43E3-B214-50CAD6D5B507}" presName="tile3" presStyleLbl="node1" presStyleIdx="2" presStyleCnt="4"/>
      <dgm:spPr/>
    </dgm:pt>
    <dgm:pt modelId="{91612589-3EFA-44A4-9FAC-8B1B158F7A78}" type="pres">
      <dgm:prSet presAssocID="{A08C4E60-5CC9-43E3-B214-50CAD6D5B50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FF84C81-4CC1-425A-A495-82E749AE08E7}" type="pres">
      <dgm:prSet presAssocID="{A08C4E60-5CC9-43E3-B214-50CAD6D5B507}" presName="tile4" presStyleLbl="node1" presStyleIdx="3" presStyleCnt="4"/>
      <dgm:spPr/>
    </dgm:pt>
    <dgm:pt modelId="{1423C45F-B02A-49E7-A1B1-5CF8D854F962}" type="pres">
      <dgm:prSet presAssocID="{A08C4E60-5CC9-43E3-B214-50CAD6D5B50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876BA15-8DF0-4558-87BC-DAD520F46D96}" type="pres">
      <dgm:prSet presAssocID="{A08C4E60-5CC9-43E3-B214-50CAD6D5B50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F309C31D-9E96-4874-9252-8B7C86C0C5F4}" srcId="{A08C4E60-5CC9-43E3-B214-50CAD6D5B507}" destId="{23A78E58-C1D1-4644-A078-1A39C89739D7}" srcOrd="0" destOrd="0" parTransId="{266B3F45-9B9D-4D84-9CE8-F2463EFE33CD}" sibTransId="{2E53E3F1-2926-4081-A850-E7DA5972D72B}"/>
    <dgm:cxn modelId="{9219001F-206D-4594-BBD7-178F36985BA9}" type="presOf" srcId="{E6457590-9FB4-4647-A89C-4FBA26A1D072}" destId="{1956EC95-5264-4A00-8079-C2D53C246B86}" srcOrd="0" destOrd="0" presId="urn:microsoft.com/office/officeart/2005/8/layout/matrix1"/>
    <dgm:cxn modelId="{4A9F2C21-F35B-4EFB-AF37-45F5C9130C68}" srcId="{23A78E58-C1D1-4644-A078-1A39C89739D7}" destId="{3E54CCC7-A4E2-43C9-AB37-763CC0D5932C}" srcOrd="1" destOrd="0" parTransId="{537E45D7-7BC7-45D5-950C-24B609449E67}" sibTransId="{B3224134-C0D5-42F1-BFCF-60D4A792BF74}"/>
    <dgm:cxn modelId="{34C3AD3C-9DDF-4C04-AA79-45228FD33B84}" type="presOf" srcId="{1250390C-22E3-439A-839D-8F6C0B3A3A44}" destId="{7FF84C81-4CC1-425A-A495-82E749AE08E7}" srcOrd="0" destOrd="0" presId="urn:microsoft.com/office/officeart/2005/8/layout/matrix1"/>
    <dgm:cxn modelId="{0538E862-8D7D-4EB1-839C-6EC84B91D433}" type="presOf" srcId="{1250390C-22E3-439A-839D-8F6C0B3A3A44}" destId="{1423C45F-B02A-49E7-A1B1-5CF8D854F962}" srcOrd="1" destOrd="0" presId="urn:microsoft.com/office/officeart/2005/8/layout/matrix1"/>
    <dgm:cxn modelId="{B63A5065-1D64-4B3D-8673-4B788FB3C05A}" type="presOf" srcId="{23A78E58-C1D1-4644-A078-1A39C89739D7}" destId="{6876BA15-8DF0-4558-87BC-DAD520F46D96}" srcOrd="0" destOrd="0" presId="urn:microsoft.com/office/officeart/2005/8/layout/matrix1"/>
    <dgm:cxn modelId="{93832B54-C1D9-4B7E-8E64-3DB3A8B68D3E}" type="presOf" srcId="{3E54CCC7-A4E2-43C9-AB37-763CC0D5932C}" destId="{E8E5A347-E222-4F0E-A6AB-EDDBCF34F8F5}" srcOrd="1" destOrd="0" presId="urn:microsoft.com/office/officeart/2005/8/layout/matrix1"/>
    <dgm:cxn modelId="{91C293AB-F055-4B83-AAAC-FADC0229D346}" type="presOf" srcId="{842E4124-94E1-478C-A2AA-7D5CCF579E14}" destId="{91612589-3EFA-44A4-9FAC-8B1B158F7A78}" srcOrd="1" destOrd="0" presId="urn:microsoft.com/office/officeart/2005/8/layout/matrix1"/>
    <dgm:cxn modelId="{D00BA5C3-6645-4C55-A920-8AFF302C6726}" type="presOf" srcId="{842E4124-94E1-478C-A2AA-7D5CCF579E14}" destId="{1D4168E3-CC44-495B-98B5-2B8817AE2F7E}" srcOrd="0" destOrd="0" presId="urn:microsoft.com/office/officeart/2005/8/layout/matrix1"/>
    <dgm:cxn modelId="{1AC6DFC6-C51E-43EE-AF95-F376EDEF60E6}" type="presOf" srcId="{A08C4E60-5CC9-43E3-B214-50CAD6D5B507}" destId="{E696756A-BD40-475B-A640-16931E751D2B}" srcOrd="0" destOrd="0" presId="urn:microsoft.com/office/officeart/2005/8/layout/matrix1"/>
    <dgm:cxn modelId="{8761ABC8-CB6D-4163-8DC1-4E75E9AC104F}" srcId="{23A78E58-C1D1-4644-A078-1A39C89739D7}" destId="{1250390C-22E3-439A-839D-8F6C0B3A3A44}" srcOrd="3" destOrd="0" parTransId="{FE7CA638-C3BA-46F9-8685-6B3DB46F97F4}" sibTransId="{D6149B7D-9B19-48B5-91B0-DD0921A12B7D}"/>
    <dgm:cxn modelId="{11D05ACB-82B0-41F1-A3CB-19957560BAC3}" srcId="{23A78E58-C1D1-4644-A078-1A39C89739D7}" destId="{842E4124-94E1-478C-A2AA-7D5CCF579E14}" srcOrd="2" destOrd="0" parTransId="{61D0EF36-3D74-4681-A3C1-515F8C958F98}" sibTransId="{ABF885AF-9428-439C-8DC8-0EB0DC69A104}"/>
    <dgm:cxn modelId="{EF5B93DB-EDAC-41F7-AA22-63EBBDD83828}" srcId="{23A78E58-C1D1-4644-A078-1A39C89739D7}" destId="{E6457590-9FB4-4647-A89C-4FBA26A1D072}" srcOrd="0" destOrd="0" parTransId="{ACB3200F-C3BE-491B-ADCA-0B7BE0B20050}" sibTransId="{B2BFE1B3-C449-4B1A-9584-5C2D78D536F5}"/>
    <dgm:cxn modelId="{3E737BE2-261F-48E4-8754-2249D291EDBA}" type="presOf" srcId="{3E54CCC7-A4E2-43C9-AB37-763CC0D5932C}" destId="{56DCF254-0F2B-4425-BF17-1793EA7B1E15}" srcOrd="0" destOrd="0" presId="urn:microsoft.com/office/officeart/2005/8/layout/matrix1"/>
    <dgm:cxn modelId="{7A4ADCE3-F6FD-46A0-9714-14365ADC0496}" type="presOf" srcId="{E6457590-9FB4-4647-A89C-4FBA26A1D072}" destId="{F7E627CF-0DD3-4194-8E41-0F875B87D280}" srcOrd="1" destOrd="0" presId="urn:microsoft.com/office/officeart/2005/8/layout/matrix1"/>
    <dgm:cxn modelId="{9958D793-FCC7-461A-9CFF-F362FFE2B8FF}" type="presParOf" srcId="{E696756A-BD40-475B-A640-16931E751D2B}" destId="{C5CD0748-A93B-439A-B65C-BBF3964C4751}" srcOrd="0" destOrd="0" presId="urn:microsoft.com/office/officeart/2005/8/layout/matrix1"/>
    <dgm:cxn modelId="{DC132A93-7299-4B43-9091-2C0958408FE2}" type="presParOf" srcId="{C5CD0748-A93B-439A-B65C-BBF3964C4751}" destId="{1956EC95-5264-4A00-8079-C2D53C246B86}" srcOrd="0" destOrd="0" presId="urn:microsoft.com/office/officeart/2005/8/layout/matrix1"/>
    <dgm:cxn modelId="{C24FE786-E5FA-42AC-B588-71319E2DEDEB}" type="presParOf" srcId="{C5CD0748-A93B-439A-B65C-BBF3964C4751}" destId="{F7E627CF-0DD3-4194-8E41-0F875B87D280}" srcOrd="1" destOrd="0" presId="urn:microsoft.com/office/officeart/2005/8/layout/matrix1"/>
    <dgm:cxn modelId="{D9142AB8-6EF5-4AB7-9884-307F1D8840BD}" type="presParOf" srcId="{C5CD0748-A93B-439A-B65C-BBF3964C4751}" destId="{56DCF254-0F2B-4425-BF17-1793EA7B1E15}" srcOrd="2" destOrd="0" presId="urn:microsoft.com/office/officeart/2005/8/layout/matrix1"/>
    <dgm:cxn modelId="{DB859F62-85BC-44D9-8880-E73CD6666D6F}" type="presParOf" srcId="{C5CD0748-A93B-439A-B65C-BBF3964C4751}" destId="{E8E5A347-E222-4F0E-A6AB-EDDBCF34F8F5}" srcOrd="3" destOrd="0" presId="urn:microsoft.com/office/officeart/2005/8/layout/matrix1"/>
    <dgm:cxn modelId="{6988EDB2-97B1-4585-9ECC-6348AEF46EFF}" type="presParOf" srcId="{C5CD0748-A93B-439A-B65C-BBF3964C4751}" destId="{1D4168E3-CC44-495B-98B5-2B8817AE2F7E}" srcOrd="4" destOrd="0" presId="urn:microsoft.com/office/officeart/2005/8/layout/matrix1"/>
    <dgm:cxn modelId="{B43D99A1-340E-4B28-AF7A-343278C281CD}" type="presParOf" srcId="{C5CD0748-A93B-439A-B65C-BBF3964C4751}" destId="{91612589-3EFA-44A4-9FAC-8B1B158F7A78}" srcOrd="5" destOrd="0" presId="urn:microsoft.com/office/officeart/2005/8/layout/matrix1"/>
    <dgm:cxn modelId="{CBD3B479-C1A2-4EE5-827F-3A9AE29C5A28}" type="presParOf" srcId="{C5CD0748-A93B-439A-B65C-BBF3964C4751}" destId="{7FF84C81-4CC1-425A-A495-82E749AE08E7}" srcOrd="6" destOrd="0" presId="urn:microsoft.com/office/officeart/2005/8/layout/matrix1"/>
    <dgm:cxn modelId="{A7BFE118-79A0-4725-B5A2-B47822CFB5AC}" type="presParOf" srcId="{C5CD0748-A93B-439A-B65C-BBF3964C4751}" destId="{1423C45F-B02A-49E7-A1B1-5CF8D854F962}" srcOrd="7" destOrd="0" presId="urn:microsoft.com/office/officeart/2005/8/layout/matrix1"/>
    <dgm:cxn modelId="{5B86DE53-2E11-47BD-9D44-E3BB18BF153B}" type="presParOf" srcId="{E696756A-BD40-475B-A640-16931E751D2B}" destId="{6876BA15-8DF0-4558-87BC-DAD520F46D9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444C3-1ADD-4505-95E6-5F9C10FCFB5E}">
      <dsp:nvSpPr>
        <dsp:cNvPr id="0" name=""/>
        <dsp:cNvSpPr/>
      </dsp:nvSpPr>
      <dsp:spPr>
        <a:xfrm rot="5400000">
          <a:off x="-166836" y="168022"/>
          <a:ext cx="1112246" cy="7785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等待</a:t>
          </a:r>
        </a:p>
      </dsp:txBody>
      <dsp:txXfrm rot="-5400000">
        <a:off x="1" y="390471"/>
        <a:ext cx="778572" cy="333674"/>
      </dsp:txXfrm>
    </dsp:sp>
    <dsp:sp modelId="{FE16A176-300A-4DB7-B873-3BEB4772106D}">
      <dsp:nvSpPr>
        <dsp:cNvPr id="0" name=""/>
        <dsp:cNvSpPr/>
      </dsp:nvSpPr>
      <dsp:spPr>
        <a:xfrm rot="5400000">
          <a:off x="3360794" y="-2581035"/>
          <a:ext cx="722960" cy="58874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待机状态</a:t>
          </a:r>
        </a:p>
      </dsp:txBody>
      <dsp:txXfrm rot="-5400000">
        <a:off x="778573" y="36478"/>
        <a:ext cx="5852111" cy="652376"/>
      </dsp:txXfrm>
    </dsp:sp>
    <dsp:sp modelId="{059CF153-386E-41B7-9075-BC51E636BFBA}">
      <dsp:nvSpPr>
        <dsp:cNvPr id="0" name=""/>
        <dsp:cNvSpPr/>
      </dsp:nvSpPr>
      <dsp:spPr>
        <a:xfrm rot="5400000">
          <a:off x="-166836" y="1163350"/>
          <a:ext cx="1112246" cy="7785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警觉</a:t>
          </a:r>
        </a:p>
      </dsp:txBody>
      <dsp:txXfrm rot="-5400000">
        <a:off x="1" y="1385799"/>
        <a:ext cx="778572" cy="333674"/>
      </dsp:txXfrm>
    </dsp:sp>
    <dsp:sp modelId="{4A15221A-DBA2-46C2-80F0-94F08F8B8F15}">
      <dsp:nvSpPr>
        <dsp:cNvPr id="0" name=""/>
        <dsp:cNvSpPr/>
      </dsp:nvSpPr>
      <dsp:spPr>
        <a:xfrm rot="5400000">
          <a:off x="3360794" y="-1585707"/>
          <a:ext cx="722960" cy="58874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在可视范围内发现敌人</a:t>
          </a:r>
        </a:p>
      </dsp:txBody>
      <dsp:txXfrm rot="-5400000">
        <a:off x="778573" y="1031806"/>
        <a:ext cx="5852111" cy="652376"/>
      </dsp:txXfrm>
    </dsp:sp>
    <dsp:sp modelId="{F95E8385-DDBC-4627-8441-3A53AA6B1EE6}">
      <dsp:nvSpPr>
        <dsp:cNvPr id="0" name=""/>
        <dsp:cNvSpPr/>
      </dsp:nvSpPr>
      <dsp:spPr>
        <a:xfrm rot="5400000">
          <a:off x="-166836" y="2158679"/>
          <a:ext cx="1112246" cy="7785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追击</a:t>
          </a:r>
        </a:p>
      </dsp:txBody>
      <dsp:txXfrm rot="-5400000">
        <a:off x="1" y="2381128"/>
        <a:ext cx="778572" cy="333674"/>
      </dsp:txXfrm>
    </dsp:sp>
    <dsp:sp modelId="{1F49666E-BD91-420A-9C05-B1D13421A354}">
      <dsp:nvSpPr>
        <dsp:cNvPr id="0" name=""/>
        <dsp:cNvSpPr/>
      </dsp:nvSpPr>
      <dsp:spPr>
        <a:xfrm rot="5400000">
          <a:off x="3360794" y="-590379"/>
          <a:ext cx="722960" cy="58874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敌人进入可追击范围</a:t>
          </a:r>
        </a:p>
      </dsp:txBody>
      <dsp:txXfrm rot="-5400000">
        <a:off x="778573" y="2027134"/>
        <a:ext cx="5852111" cy="652376"/>
      </dsp:txXfrm>
    </dsp:sp>
    <dsp:sp modelId="{000CBACD-F51D-4D14-9F69-CB3C96C0315C}">
      <dsp:nvSpPr>
        <dsp:cNvPr id="0" name=""/>
        <dsp:cNvSpPr/>
      </dsp:nvSpPr>
      <dsp:spPr>
        <a:xfrm rot="5400000">
          <a:off x="-166836" y="3154007"/>
          <a:ext cx="1112246" cy="7785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战斗</a:t>
          </a:r>
        </a:p>
      </dsp:txBody>
      <dsp:txXfrm rot="-5400000">
        <a:off x="1" y="3376456"/>
        <a:ext cx="778572" cy="333674"/>
      </dsp:txXfrm>
    </dsp:sp>
    <dsp:sp modelId="{D2BF64F5-D711-40ED-A4E3-06ED8A1A7A1E}">
      <dsp:nvSpPr>
        <dsp:cNvPr id="0" name=""/>
        <dsp:cNvSpPr/>
      </dsp:nvSpPr>
      <dsp:spPr>
        <a:xfrm rot="5400000">
          <a:off x="3360794" y="404948"/>
          <a:ext cx="722960" cy="58874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3100" kern="1200" dirty="0"/>
            <a:t>敌人进入攻击范围</a:t>
          </a:r>
        </a:p>
      </dsp:txBody>
      <dsp:txXfrm rot="-5400000">
        <a:off x="778573" y="3022461"/>
        <a:ext cx="5852111" cy="652376"/>
      </dsp:txXfrm>
    </dsp:sp>
    <dsp:sp modelId="{92630FB2-BB75-42B0-8B41-BA52F3CA943F}">
      <dsp:nvSpPr>
        <dsp:cNvPr id="0" name=""/>
        <dsp:cNvSpPr/>
      </dsp:nvSpPr>
      <dsp:spPr>
        <a:xfrm rot="5400000">
          <a:off x="-166836" y="4149335"/>
          <a:ext cx="1112246" cy="7785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死亡</a:t>
          </a:r>
        </a:p>
      </dsp:txBody>
      <dsp:txXfrm rot="-5400000">
        <a:off x="1" y="4371784"/>
        <a:ext cx="778572" cy="333674"/>
      </dsp:txXfrm>
    </dsp:sp>
    <dsp:sp modelId="{4B22FB4C-8C22-4907-87CA-3A9E856A6071}">
      <dsp:nvSpPr>
        <dsp:cNvPr id="0" name=""/>
        <dsp:cNvSpPr/>
      </dsp:nvSpPr>
      <dsp:spPr>
        <a:xfrm rot="5400000">
          <a:off x="3360794" y="1400277"/>
          <a:ext cx="722960" cy="58874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50600">
          <a:bevelT w="101600" h="80600"/>
          <a:bevelB w="80600" h="806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100" kern="1200" dirty="0"/>
            <a:t>NPC</a:t>
          </a:r>
          <a:r>
            <a:rPr lang="zh-CN" altLang="en-US" sz="3100" kern="1200" dirty="0"/>
            <a:t>血量耗尽</a:t>
          </a:r>
        </a:p>
      </dsp:txBody>
      <dsp:txXfrm rot="-5400000">
        <a:off x="778573" y="4017790"/>
        <a:ext cx="5852111" cy="6523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6EC95-5264-4A00-8079-C2D53C246B86}">
      <dsp:nvSpPr>
        <dsp:cNvPr id="0" name=""/>
        <dsp:cNvSpPr/>
      </dsp:nvSpPr>
      <dsp:spPr>
        <a:xfrm rot="16200000">
          <a:off x="677333" y="-677333"/>
          <a:ext cx="2709333" cy="4064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 val="2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rgbClr val="0675DC"/>
              </a:solidFill>
            </a:rPr>
            <a:t>创意管理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solidFill>
                <a:schemeClr val="bg1"/>
              </a:solidFill>
            </a:rPr>
            <a:t>游戏的灵魂</a:t>
          </a:r>
          <a:endParaRPr lang="zh-CN" altLang="en-US" sz="3300" kern="1200" dirty="0"/>
        </a:p>
      </dsp:txBody>
      <dsp:txXfrm rot="5400000">
        <a:off x="-1" y="1"/>
        <a:ext cx="4064000" cy="2032000"/>
      </dsp:txXfrm>
    </dsp:sp>
    <dsp:sp modelId="{56DCF254-0F2B-4425-BF17-1793EA7B1E15}">
      <dsp:nvSpPr>
        <dsp:cNvPr id="0" name=""/>
        <dsp:cNvSpPr/>
      </dsp:nvSpPr>
      <dsp:spPr>
        <a:xfrm>
          <a:off x="4054937" y="0"/>
          <a:ext cx="4064000" cy="270933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 val="2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rgbClr val="0675DC"/>
              </a:solidFill>
            </a:rPr>
            <a:t>关键技术</a:t>
          </a:r>
          <a:endParaRPr lang="en-US" altLang="zh-CN" sz="3300" b="1" kern="1200" dirty="0">
            <a:solidFill>
              <a:srgbClr val="0675DC"/>
            </a:solidFill>
          </a:endParaRP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solidFill>
                <a:schemeClr val="bg1"/>
              </a:solidFill>
            </a:rPr>
            <a:t>游戏的大脑</a:t>
          </a:r>
          <a:endParaRPr lang="zh-CN" altLang="en-US" sz="3300" kern="1200" dirty="0"/>
        </a:p>
      </dsp:txBody>
      <dsp:txXfrm>
        <a:off x="4054937" y="0"/>
        <a:ext cx="4064000" cy="2032000"/>
      </dsp:txXfrm>
    </dsp:sp>
    <dsp:sp modelId="{1D4168E3-CC44-495B-98B5-2B8817AE2F7E}">
      <dsp:nvSpPr>
        <dsp:cNvPr id="0" name=""/>
        <dsp:cNvSpPr/>
      </dsp:nvSpPr>
      <dsp:spPr>
        <a:xfrm rot="10800000">
          <a:off x="0" y="2709333"/>
          <a:ext cx="4064000" cy="270933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 val="2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rgbClr val="0675DC"/>
              </a:solidFill>
            </a:rPr>
            <a:t>游戏策划</a:t>
          </a:r>
          <a:endParaRPr lang="en-US" altLang="zh-CN" sz="3300" b="1" kern="1200" dirty="0">
            <a:solidFill>
              <a:srgbClr val="0675DC"/>
            </a:solidFill>
          </a:endParaRP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>
              <a:solidFill>
                <a:schemeClr val="bg1"/>
              </a:solidFill>
            </a:rPr>
            <a:t>游戏的支柱</a:t>
          </a:r>
          <a:endParaRPr lang="zh-CN" altLang="en-US" sz="3300" kern="1200" dirty="0"/>
        </a:p>
      </dsp:txBody>
      <dsp:txXfrm rot="10800000">
        <a:off x="0" y="3386666"/>
        <a:ext cx="4064000" cy="2032000"/>
      </dsp:txXfrm>
    </dsp:sp>
    <dsp:sp modelId="{7FF84C81-4CC1-425A-A495-82E749AE08E7}">
      <dsp:nvSpPr>
        <dsp:cNvPr id="0" name=""/>
        <dsp:cNvSpPr/>
      </dsp:nvSpPr>
      <dsp:spPr>
        <a:xfrm rot="5400000">
          <a:off x="4741333" y="2032000"/>
          <a:ext cx="2709333" cy="4064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 val="2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rgbClr val="0675DC"/>
              </a:solidFill>
            </a:rPr>
            <a:t>游戏美术</a:t>
          </a:r>
          <a:endParaRPr lang="en-US" altLang="zh-CN" sz="3300" b="1" kern="1200" dirty="0">
            <a:solidFill>
              <a:srgbClr val="0675DC"/>
            </a:solidFill>
          </a:endParaRP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b="1" kern="1200" dirty="0">
              <a:solidFill>
                <a:schemeClr val="bg1"/>
              </a:solidFill>
            </a:rPr>
            <a:t>游戏的门面</a:t>
          </a:r>
          <a:endParaRPr lang="zh-CN" altLang="en-US" sz="3300" kern="1200" dirty="0"/>
        </a:p>
      </dsp:txBody>
      <dsp:txXfrm rot="-5400000">
        <a:off x="4063999" y="3386666"/>
        <a:ext cx="4064000" cy="2032000"/>
      </dsp:txXfrm>
    </dsp:sp>
    <dsp:sp modelId="{6876BA15-8DF0-4558-87BC-DAD520F46D96}">
      <dsp:nvSpPr>
        <dsp:cNvPr id="0" name=""/>
        <dsp:cNvSpPr/>
      </dsp:nvSpPr>
      <dsp:spPr>
        <a:xfrm>
          <a:off x="2844799" y="2032000"/>
          <a:ext cx="2438400" cy="1354666"/>
        </a:xfrm>
        <a:prstGeom prst="roundRect">
          <a:avLst/>
        </a:prstGeom>
        <a:solidFill>
          <a:srgbClr val="7675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敏捷开发</a:t>
          </a:r>
        </a:p>
      </dsp:txBody>
      <dsp:txXfrm>
        <a:off x="2910928" y="2098129"/>
        <a:ext cx="2306142" cy="1222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36387"/>
            <a:ext cx="12192000" cy="6433226"/>
          </a:xfrm>
          <a:prstGeom prst="rect">
            <a:avLst/>
          </a:prstGeom>
        </p:spPr>
      </p:pic>
      <p:sp>
        <p:nvSpPr>
          <p:cNvPr id="3" name="椭圆 2"/>
          <p:cNvSpPr/>
          <p:nvPr userDrawn="1"/>
        </p:nvSpPr>
        <p:spPr>
          <a:xfrm>
            <a:off x="3970992" y="-7414452"/>
            <a:ext cx="15762350" cy="1580930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  <a:lumMod val="21000"/>
                  <a:lumOff val="79000"/>
                </a:schemeClr>
              </a:gs>
              <a:gs pos="0">
                <a:schemeClr val="bg1">
                  <a:lumMod val="9000"/>
                  <a:lumOff val="91000"/>
                  <a:alpha val="16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70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970992" y="-7414452"/>
            <a:ext cx="15762350" cy="1580930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  <a:lumMod val="21000"/>
                  <a:lumOff val="79000"/>
                </a:schemeClr>
              </a:gs>
              <a:gs pos="0">
                <a:schemeClr val="bg1">
                  <a:lumMod val="9000"/>
                  <a:lumOff val="91000"/>
                  <a:alpha val="16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68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90500" y="452630"/>
            <a:ext cx="11772472" cy="4729991"/>
            <a:chOff x="190500" y="452630"/>
            <a:chExt cx="11772472" cy="4729991"/>
          </a:xfrm>
          <a:solidFill>
            <a:schemeClr val="bg1">
              <a:alpha val="46000"/>
            </a:schemeClr>
          </a:solidFill>
        </p:grpSpPr>
        <p:sp>
          <p:nvSpPr>
            <p:cNvPr id="4" name="椭圆 3"/>
            <p:cNvSpPr/>
            <p:nvPr/>
          </p:nvSpPr>
          <p:spPr>
            <a:xfrm flipV="1">
              <a:off x="190500" y="45263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flipV="1">
              <a:off x="966207" y="243192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 flipV="1">
              <a:off x="9308985" y="805022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 flipV="1">
              <a:off x="10022947" y="3334352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flipV="1">
              <a:off x="10128719" y="127529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flipV="1">
              <a:off x="6823339" y="117361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flipV="1">
              <a:off x="252244" y="474518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flipV="1">
              <a:off x="490232" y="113548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flipV="1">
              <a:off x="5025213" y="375378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flipV="1">
              <a:off x="3874941" y="108464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flipV="1">
              <a:off x="4641789" y="442742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flipV="1">
              <a:off x="2513124" y="62707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flipV="1">
              <a:off x="8251263" y="3334352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flipV="1">
              <a:off x="4390580" y="792312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flipV="1">
              <a:off x="9203213" y="282594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flipV="1">
              <a:off x="9256099" y="282594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flipV="1">
              <a:off x="6307700" y="244463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flipV="1">
              <a:off x="4245143" y="169473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 flipV="1">
              <a:off x="5580517" y="99567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flipV="1">
              <a:off x="4932662" y="407154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flipV="1">
              <a:off x="5871390" y="160576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flipV="1">
              <a:off x="979428" y="360126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 flipV="1">
              <a:off x="5990384" y="133885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flipV="1">
              <a:off x="3584067" y="67792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flipV="1">
              <a:off x="11397985" y="262258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flipV="1">
              <a:off x="1574396" y="136427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 flipV="1">
              <a:off x="9150327" y="136427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 flipV="1">
              <a:off x="7762067" y="198707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flipV="1">
              <a:off x="1746276" y="57623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 flipV="1">
              <a:off x="8714017" y="128801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8621466" y="410967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 flipV="1">
              <a:off x="9996504" y="212688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 flipV="1">
              <a:off x="4892998" y="76689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flipV="1">
              <a:off x="7590187" y="327080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flipV="1">
              <a:off x="6651460" y="412238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 flipV="1">
              <a:off x="8211599" y="187267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 flipV="1">
              <a:off x="3544403" y="311827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 flipV="1">
              <a:off x="7814953" y="109735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flipV="1">
              <a:off x="9123884" y="304201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 flipV="1">
              <a:off x="6558909" y="285136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 flipV="1">
              <a:off x="3848498" y="193623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 flipV="1">
              <a:off x="1574396" y="194894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 flipV="1">
              <a:off x="4615346" y="323267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 flipV="1">
              <a:off x="8806567" y="202520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 flipV="1">
              <a:off x="9269320" y="55081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flipV="1">
              <a:off x="1666947" y="250818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flipV="1">
              <a:off x="4747561" y="154221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flipV="1">
              <a:off x="622447" y="390631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flipV="1">
              <a:off x="4959105" y="389360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flipV="1">
              <a:off x="3187422" y="249547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flipV="1">
              <a:off x="6704346" y="381734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flipV="1">
              <a:off x="6043270" y="133885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flipV="1">
              <a:off x="9229656" y="438929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V="1">
              <a:off x="10816238" y="1427822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 flipV="1">
              <a:off x="6572131" y="287678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 flipV="1">
              <a:off x="6783675" y="328351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 flipV="1">
              <a:off x="5884612" y="152950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 flipV="1">
              <a:off x="10327042" y="240650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 flipV="1">
              <a:off x="7762067" y="295304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 flipV="1">
              <a:off x="11609529" y="437658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 flipV="1">
              <a:off x="4099707" y="189809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 flipV="1">
              <a:off x="9758517" y="297846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flipV="1">
              <a:off x="7709181" y="165660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flipV="1">
              <a:off x="10842681" y="71605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 flipV="1">
              <a:off x="6294479" y="489770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 flipV="1">
              <a:off x="8766903" y="65249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 flipV="1">
              <a:off x="3544403" y="99567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 flipV="1">
              <a:off x="11292213" y="337248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 flipV="1">
              <a:off x="9718852" y="492312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 flipV="1">
              <a:off x="6572131" y="311827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 flipV="1">
              <a:off x="8119048" y="297846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 flipV="1">
              <a:off x="9401536" y="172015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 flipV="1">
              <a:off x="5606960" y="301659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 flipV="1">
              <a:off x="11292213" y="122445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 flipV="1">
              <a:off x="4483131" y="346145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 flipV="1">
              <a:off x="1071979" y="469434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 flipV="1">
              <a:off x="8938782" y="253360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 flipV="1">
              <a:off x="1270301" y="165660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 flipV="1">
              <a:off x="10604694" y="511378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 flipV="1">
              <a:off x="6611795" y="292762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 flipV="1">
              <a:off x="10922010" y="451640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 flipV="1">
              <a:off x="8224820" y="339790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 flipV="1">
              <a:off x="9308985" y="294033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 flipV="1">
              <a:off x="3769169" y="221585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 flipV="1">
              <a:off x="3465074" y="165660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 flipV="1">
              <a:off x="7193542" y="386818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 flipV="1">
              <a:off x="11675637" y="244463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 flipV="1">
              <a:off x="1865270" y="431303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 flipV="1">
              <a:off x="6254814" y="308014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 flipV="1">
              <a:off x="939763" y="95754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 flipV="1">
              <a:off x="3795612" y="402070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 flipV="1">
              <a:off x="8304150" y="471976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 flipV="1">
              <a:off x="10208048" y="450369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 flipV="1">
              <a:off x="3689839" y="452911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 flipV="1">
              <a:off x="450567" y="376649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 flipV="1">
              <a:off x="8687574" y="447827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 flipV="1">
              <a:off x="4694675" y="56352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 flipV="1">
              <a:off x="7722403" y="441471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 flipV="1">
              <a:off x="10102276" y="126258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 flipV="1">
              <a:off x="5924276" y="497396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 flipV="1">
              <a:off x="2870105" y="320725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 flipV="1">
              <a:off x="10578251" y="98296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 flipV="1">
              <a:off x="569561" y="217772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 flipV="1">
              <a:off x="10842681" y="202520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 flipV="1">
              <a:off x="3610510" y="182183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 flipV="1">
              <a:off x="8833010" y="2063332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 flipV="1">
              <a:off x="10829460" y="255903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 flipV="1">
              <a:off x="2645339" y="126258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 flipV="1">
              <a:off x="2023928" y="426219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 flipV="1">
              <a:off x="9137105" y="492312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 flipV="1">
              <a:off x="2764333" y="263529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 flipV="1">
              <a:off x="4245143" y="325809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 flipV="1">
              <a:off x="6400251" y="408425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 flipV="1">
              <a:off x="4060042" y="501209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 flipV="1">
              <a:off x="9269320" y="196165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 flipV="1">
              <a:off x="11477314" y="211417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 flipV="1">
              <a:off x="900099" y="103380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 flipV="1">
              <a:off x="10485700" y="3957152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 flipV="1">
              <a:off x="10274156" y="321996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 flipV="1">
              <a:off x="10260934" y="280052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 flipV="1">
              <a:off x="11199662" y="510107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 flipV="1">
              <a:off x="6730789" y="3969862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 flipV="1">
              <a:off x="11424428" y="230482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 flipV="1">
              <a:off x="11146776" y="497396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 flipV="1">
              <a:off x="9758517" y="2711552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 flipV="1">
              <a:off x="8066162" y="67792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 flipV="1">
              <a:off x="4972327" y="311827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 flipV="1">
              <a:off x="8674352" y="416051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 flipV="1">
              <a:off x="2870105" y="187267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 flipV="1">
              <a:off x="7034884" y="177099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 flipV="1">
              <a:off x="556339" y="503751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 flipV="1">
              <a:off x="6704346" y="513920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 flipV="1">
              <a:off x="4020377" y="230482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 flipV="1">
              <a:off x="3425409" y="421135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 flipV="1">
              <a:off x="6810118" y="273697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 flipV="1">
              <a:off x="3835276" y="321996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 flipV="1">
              <a:off x="11186441" y="174557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 flipV="1">
              <a:off x="11860738" y="164389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 flipV="1">
              <a:off x="10736909" y="338519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 flipV="1">
              <a:off x="7590187" y="113548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 flipV="1">
              <a:off x="9864289" y="230482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 flipV="1">
              <a:off x="1785941" y="189809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 flipV="1">
              <a:off x="7762067" y="482144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 flipV="1">
              <a:off x="11212884" y="286407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 flipV="1">
              <a:off x="4866555" y="93212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 flipV="1">
              <a:off x="6096156" y="314369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 flipV="1">
              <a:off x="11860738" y="324538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 flipV="1">
              <a:off x="5567295" y="516462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 flipV="1">
              <a:off x="5051656" y="323267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/>
            <p:nvPr/>
          </p:nvSpPr>
          <p:spPr>
            <a:xfrm flipV="1">
              <a:off x="4972327" y="3169119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 flipV="1">
              <a:off x="1481846" y="116090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/>
            <p:nvPr/>
          </p:nvSpPr>
          <p:spPr>
            <a:xfrm flipV="1">
              <a:off x="4628567" y="2063332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 flipV="1">
              <a:off x="2076814" y="88128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 flipV="1">
              <a:off x="1508289" y="1097356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 flipV="1">
              <a:off x="6810118" y="2711552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/>
            <p:nvPr/>
          </p:nvSpPr>
          <p:spPr>
            <a:xfrm flipV="1">
              <a:off x="10472479" y="341061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/>
            <p:nvPr/>
          </p:nvSpPr>
          <p:spPr>
            <a:xfrm flipV="1">
              <a:off x="8026498" y="255903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 flipV="1">
              <a:off x="5487966" y="353771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 flipV="1">
              <a:off x="9798181" y="165660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 flipV="1">
              <a:off x="4086485" y="244463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/>
            <p:nvPr/>
          </p:nvSpPr>
          <p:spPr>
            <a:xfrm flipV="1">
              <a:off x="5461523" y="414780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 flipV="1">
              <a:off x="4707896" y="266071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 flipV="1">
              <a:off x="11649194" y="404612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 flipV="1">
              <a:off x="7048105" y="2139593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 flipV="1">
              <a:off x="9732074" y="48726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 flipV="1">
              <a:off x="10022947" y="1961650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 flipV="1">
              <a:off x="2566010" y="741471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 flipV="1">
              <a:off x="556339" y="369023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 flipV="1">
              <a:off x="278688" y="428761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 flipV="1">
              <a:off x="1838827" y="3092858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 flipV="1">
              <a:off x="9560194" y="430032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 flipV="1">
              <a:off x="11226105" y="4897707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 flipV="1">
              <a:off x="2843662" y="4694344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 flipV="1">
              <a:off x="11944972" y="4862545"/>
              <a:ext cx="18000" cy="1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084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椭圆 3"/>
          <p:cNvSpPr/>
          <p:nvPr userDrawn="1"/>
        </p:nvSpPr>
        <p:spPr>
          <a:xfrm>
            <a:off x="-1108587" y="-3775587"/>
            <a:ext cx="14409174" cy="1440917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48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569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73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78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3" r:id="rId5"/>
    <p:sldLayoutId id="214748365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23.tiff"/><Relationship Id="rId18" Type="http://schemas.openxmlformats.org/officeDocument/2006/relationships/image" Target="../media/image28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27.tiff"/><Relationship Id="rId2" Type="http://schemas.openxmlformats.org/officeDocument/2006/relationships/tags" Target="../tags/tag38.xml"/><Relationship Id="rId16" Type="http://schemas.openxmlformats.org/officeDocument/2006/relationships/image" Target="../media/image26.png"/><Relationship Id="rId20" Type="http://schemas.openxmlformats.org/officeDocument/2006/relationships/image" Target="../media/image30.tiff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image" Target="../media/image25.tiff"/><Relationship Id="rId10" Type="http://schemas.openxmlformats.org/officeDocument/2006/relationships/tags" Target="../tags/tag46.xml"/><Relationship Id="rId19" Type="http://schemas.openxmlformats.org/officeDocument/2006/relationships/image" Target="../media/image29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32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microsoft.com/office/2007/relationships/hdphoto" Target="../media/hdphoto4.wdp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31.png"/><Relationship Id="rId5" Type="http://schemas.openxmlformats.org/officeDocument/2006/relationships/tags" Target="../tags/tag52.xml"/><Relationship Id="rId15" Type="http://schemas.openxmlformats.org/officeDocument/2006/relationships/image" Target="../media/image34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tags" Target="../tags/tag29.xml"/><Relationship Id="rId39" Type="http://schemas.openxmlformats.org/officeDocument/2006/relationships/image" Target="../media/image9.png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34" Type="http://schemas.openxmlformats.org/officeDocument/2006/relationships/slideLayout" Target="../slideLayouts/slideLayout6.xml"/><Relationship Id="rId42" Type="http://schemas.openxmlformats.org/officeDocument/2006/relationships/image" Target="../media/image11.pn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33" Type="http://schemas.openxmlformats.org/officeDocument/2006/relationships/tags" Target="../tags/tag36.xml"/><Relationship Id="rId38" Type="http://schemas.microsoft.com/office/2007/relationships/hdphoto" Target="../media/hdphoto2.wdp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tags" Target="../tags/tag32.xml"/><Relationship Id="rId41" Type="http://schemas.openxmlformats.org/officeDocument/2006/relationships/image" Target="../media/image10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32" Type="http://schemas.openxmlformats.org/officeDocument/2006/relationships/tags" Target="../tags/tag35.xml"/><Relationship Id="rId37" Type="http://schemas.openxmlformats.org/officeDocument/2006/relationships/image" Target="../media/image8.png"/><Relationship Id="rId40" Type="http://schemas.microsoft.com/office/2007/relationships/hdphoto" Target="../media/hdphoto3.wdp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36" Type="http://schemas.microsoft.com/office/2007/relationships/hdphoto" Target="../media/hdphoto1.wdp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tags" Target="../tags/tag34.xml"/><Relationship Id="rId44" Type="http://schemas.openxmlformats.org/officeDocument/2006/relationships/image" Target="../media/image13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tags" Target="../tags/tag33.xml"/><Relationship Id="rId35" Type="http://schemas.openxmlformats.org/officeDocument/2006/relationships/image" Target="../media/image7.png"/><Relationship Id="rId43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循环Blue - 27239">
            <a:hlinkClick r:id="" action="ppaction://media"/>
            <a:extLst>
              <a:ext uri="{FF2B5EF4-FFF2-40B4-BE49-F238E27FC236}">
                <a16:creationId xmlns:a16="http://schemas.microsoft.com/office/drawing/2014/main" id="{FD0800C6-B049-4784-9C4E-76497AC532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269" y="0"/>
            <a:ext cx="12239625" cy="688512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1A59DE0-9881-480B-AA4C-7880CF760C41}"/>
              </a:ext>
            </a:extLst>
          </p:cNvPr>
          <p:cNvSpPr/>
          <p:nvPr/>
        </p:nvSpPr>
        <p:spPr>
          <a:xfrm>
            <a:off x="119269" y="673235"/>
            <a:ext cx="12239625" cy="6119813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PA_直接连接符 11">
            <a:extLst>
              <a:ext uri="{FF2B5EF4-FFF2-40B4-BE49-F238E27FC236}">
                <a16:creationId xmlns:a16="http://schemas.microsoft.com/office/drawing/2014/main" id="{C5C63330-157E-4735-A23A-732DB58B053B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5438544" y="5621567"/>
            <a:ext cx="1314428" cy="0"/>
          </a:xfrm>
          <a:prstGeom prst="line">
            <a:avLst/>
          </a:prstGeom>
          <a:ln w="19050">
            <a:solidFill>
              <a:srgbClr val="0675D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PA_文本框 9">
            <a:extLst>
              <a:ext uri="{FF2B5EF4-FFF2-40B4-BE49-F238E27FC236}">
                <a16:creationId xmlns:a16="http://schemas.microsoft.com/office/drawing/2014/main" id="{B4AE8FAF-0635-4AE1-821A-4C87E20519F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49851" y="2555448"/>
            <a:ext cx="889229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 OF WAY OUT </a:t>
            </a: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老卷王队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图文框 121">
            <a:extLst>
              <a:ext uri="{FF2B5EF4-FFF2-40B4-BE49-F238E27FC236}">
                <a16:creationId xmlns:a16="http://schemas.microsoft.com/office/drawing/2014/main" id="{B12B2BB7-5A1C-4B41-B851-B7A886EB43EC}"/>
              </a:ext>
            </a:extLst>
          </p:cNvPr>
          <p:cNvSpPr/>
          <p:nvPr/>
        </p:nvSpPr>
        <p:spPr>
          <a:xfrm>
            <a:off x="1390649" y="401216"/>
            <a:ext cx="9410702" cy="6456784"/>
          </a:xfrm>
          <a:prstGeom prst="frame">
            <a:avLst>
              <a:gd name="adj1" fmla="val 943"/>
            </a:avLst>
          </a:prstGeom>
          <a:gradFill flip="none" rotWithShape="1">
            <a:gsLst>
              <a:gs pos="0">
                <a:srgbClr val="1D4A9B">
                  <a:alpha val="32000"/>
                </a:srgbClr>
              </a:gs>
              <a:gs pos="100000">
                <a:srgbClr val="1D4A9B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6E668BAF-ED3F-41B6-8593-8EC15A163D97}"/>
              </a:ext>
            </a:extLst>
          </p:cNvPr>
          <p:cNvSpPr/>
          <p:nvPr/>
        </p:nvSpPr>
        <p:spPr>
          <a:xfrm rot="5400000">
            <a:off x="11224259" y="3614978"/>
            <a:ext cx="378824" cy="326572"/>
          </a:xfrm>
          <a:prstGeom prst="triangle">
            <a:avLst/>
          </a:prstGeom>
          <a:solidFill>
            <a:srgbClr val="0058A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75C52A95-E2D2-48A0-BF1E-F96B349FCC0C}"/>
              </a:ext>
            </a:extLst>
          </p:cNvPr>
          <p:cNvSpPr/>
          <p:nvPr/>
        </p:nvSpPr>
        <p:spPr>
          <a:xfrm rot="16200000">
            <a:off x="356343" y="3614978"/>
            <a:ext cx="378824" cy="326572"/>
          </a:xfrm>
          <a:prstGeom prst="triangle">
            <a:avLst/>
          </a:prstGeom>
          <a:solidFill>
            <a:srgbClr val="0058A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62C12D-889E-4C24-81BE-85F9AFE842EB}"/>
              </a:ext>
            </a:extLst>
          </p:cNvPr>
          <p:cNvGrpSpPr/>
          <p:nvPr/>
        </p:nvGrpSpPr>
        <p:grpSpPr>
          <a:xfrm>
            <a:off x="2486266" y="885045"/>
            <a:ext cx="6731430" cy="4586066"/>
            <a:chOff x="2730283" y="1135967"/>
            <a:chExt cx="6731430" cy="4586066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D67F18F-B230-4820-A8A5-A9E091568F51}"/>
                </a:ext>
              </a:extLst>
            </p:cNvPr>
            <p:cNvSpPr/>
            <p:nvPr/>
          </p:nvSpPr>
          <p:spPr>
            <a:xfrm rot="1388760">
              <a:off x="2730283" y="3139031"/>
              <a:ext cx="6731430" cy="938897"/>
            </a:xfrm>
            <a:custGeom>
              <a:avLst/>
              <a:gdLst>
                <a:gd name="connsiteX0" fmla="*/ 494883 w 8200572"/>
                <a:gd name="connsiteY0" fmla="*/ 378178 h 1817245"/>
                <a:gd name="connsiteX1" fmla="*/ 1492124 w 8200572"/>
                <a:gd name="connsiteY1" fmla="*/ 90699 h 1817245"/>
                <a:gd name="connsiteX2" fmla="*/ 1589204 w 8200572"/>
                <a:gd name="connsiteY2" fmla="*/ 73445 h 1817245"/>
                <a:gd name="connsiteX3" fmla="*/ 1657986 w 8200572"/>
                <a:gd name="connsiteY3" fmla="*/ 150550 h 1817245"/>
                <a:gd name="connsiteX4" fmla="*/ 3846531 w 8200572"/>
                <a:gd name="connsiteY4" fmla="*/ 745757 h 1817245"/>
                <a:gd name="connsiteX5" fmla="*/ 6114948 w 8200572"/>
                <a:gd name="connsiteY5" fmla="*/ 61014 h 1817245"/>
                <a:gd name="connsiteX6" fmla="*/ 6153185 w 8200572"/>
                <a:gd name="connsiteY6" fmla="*/ 0 h 1817245"/>
                <a:gd name="connsiteX7" fmla="*/ 6392794 w 8200572"/>
                <a:gd name="connsiteY7" fmla="*/ 34597 h 1817245"/>
                <a:gd name="connsiteX8" fmla="*/ 8200572 w 8200572"/>
                <a:gd name="connsiteY8" fmla="*/ 842703 h 1817245"/>
                <a:gd name="connsiteX9" fmla="*/ 4100286 w 8200572"/>
                <a:gd name="connsiteY9" fmla="*/ 1817245 h 1817245"/>
                <a:gd name="connsiteX10" fmla="*/ 0 w 8200572"/>
                <a:gd name="connsiteY10" fmla="*/ 842703 h 1817245"/>
                <a:gd name="connsiteX11" fmla="*/ 494883 w 8200572"/>
                <a:gd name="connsiteY11" fmla="*/ 378178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10" fmla="*/ 6114948 w 8200572"/>
                <a:gd name="connsiteY10" fmla="*/ 61014 h 1817245"/>
                <a:gd name="connsiteX11" fmla="*/ 6241617 w 8200572"/>
                <a:gd name="connsiteY11" fmla="*/ 91440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10" fmla="*/ 6114948 w 8200572"/>
                <a:gd name="connsiteY10" fmla="*/ 61014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0572" h="1817245">
                  <a:moveTo>
                    <a:pt x="6153185" y="0"/>
                  </a:moveTo>
                  <a:lnTo>
                    <a:pt x="6392794" y="34597"/>
                  </a:lnTo>
                  <a:cubicBezTo>
                    <a:pt x="7483478" y="209729"/>
                    <a:pt x="8200572" y="506312"/>
                    <a:pt x="8200572" y="842703"/>
                  </a:cubicBezTo>
                  <a:cubicBezTo>
                    <a:pt x="8200572" y="1380928"/>
                    <a:pt x="6364811" y="1817245"/>
                    <a:pt x="4100286" y="1817245"/>
                  </a:cubicBezTo>
                  <a:cubicBezTo>
                    <a:pt x="1835761" y="1817245"/>
                    <a:pt x="0" y="1380928"/>
                    <a:pt x="0" y="842703"/>
                  </a:cubicBezTo>
                  <a:cubicBezTo>
                    <a:pt x="0" y="674508"/>
                    <a:pt x="179274" y="516264"/>
                    <a:pt x="494883" y="378178"/>
                  </a:cubicBezTo>
                  <a:cubicBezTo>
                    <a:pt x="747370" y="267709"/>
                    <a:pt x="1087112" y="170141"/>
                    <a:pt x="1492124" y="90699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45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B92AF7F-F97A-4226-A231-6B53B60C3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4" t="12222" r="20219" b="12222"/>
            <a:stretch/>
          </p:blipFill>
          <p:spPr>
            <a:xfrm>
              <a:off x="3802966" y="1135967"/>
              <a:ext cx="4586066" cy="4586066"/>
            </a:xfrm>
            <a:prstGeom prst="ellipse">
              <a:avLst/>
            </a:prstGeom>
          </p:spPr>
        </p:pic>
      </p:grpSp>
      <p:sp>
        <p:nvSpPr>
          <p:cNvPr id="21" name="PA_文本框 9">
            <a:extLst>
              <a:ext uri="{FF2B5EF4-FFF2-40B4-BE49-F238E27FC236}">
                <a16:creationId xmlns:a16="http://schemas.microsoft.com/office/drawing/2014/main" id="{4F345509-92BC-44EF-80CA-C35B54879BC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49851" y="5922481"/>
            <a:ext cx="8892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小组成员：王贺、蔡志贤、李炜胜、冯雪杨、高云鹏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28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13" grpId="0"/>
      <p:bldP spid="122" grpId="0" animBg="1"/>
      <p:bldP spid="123" grpId="0" animBg="1"/>
      <p:bldP spid="124" grpId="0" animBg="1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037983" y="994410"/>
            <a:ext cx="472440" cy="472440"/>
          </a:xfrm>
          <a:prstGeom prst="ellipse">
            <a:avLst/>
          </a:prstGeom>
          <a:noFill/>
          <a:ln w="28575">
            <a:gradFill>
              <a:gsLst>
                <a:gs pos="0">
                  <a:srgbClr val="0058A8"/>
                </a:gs>
                <a:gs pos="100000">
                  <a:srgbClr val="0058A8">
                    <a:alpha val="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037983" y="2853690"/>
            <a:ext cx="472440" cy="472440"/>
          </a:xfrm>
          <a:prstGeom prst="ellipse">
            <a:avLst/>
          </a:prstGeom>
          <a:noFill/>
          <a:ln w="28575">
            <a:gradFill>
              <a:gsLst>
                <a:gs pos="0">
                  <a:srgbClr val="0058A8"/>
                </a:gs>
                <a:gs pos="100000">
                  <a:srgbClr val="0058A8">
                    <a:alpha val="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37983" y="4712970"/>
            <a:ext cx="472440" cy="472440"/>
          </a:xfrm>
          <a:prstGeom prst="ellipse">
            <a:avLst/>
          </a:prstGeom>
          <a:noFill/>
          <a:ln w="28575">
            <a:gradFill>
              <a:gsLst>
                <a:gs pos="0">
                  <a:srgbClr val="0058A8"/>
                </a:gs>
                <a:gs pos="100000">
                  <a:srgbClr val="0058A8">
                    <a:alpha val="0"/>
                  </a:srgb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cxnSpLocks/>
            <a:stCxn id="2" idx="4"/>
            <a:endCxn id="4" idx="0"/>
          </p:cNvCxnSpPr>
          <p:nvPr/>
        </p:nvCxnSpPr>
        <p:spPr>
          <a:xfrm>
            <a:off x="1274203" y="1466850"/>
            <a:ext cx="0" cy="1386840"/>
          </a:xfrm>
          <a:prstGeom prst="line">
            <a:avLst/>
          </a:prstGeom>
          <a:ln w="28575">
            <a:gradFill>
              <a:gsLst>
                <a:gs pos="0">
                  <a:srgbClr val="0058A8"/>
                </a:gs>
                <a:gs pos="100000">
                  <a:srgbClr val="0058A8">
                    <a:alpha val="0"/>
                  </a:srgb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  <a:endCxn id="5" idx="0"/>
          </p:cNvCxnSpPr>
          <p:nvPr/>
        </p:nvCxnSpPr>
        <p:spPr>
          <a:xfrm>
            <a:off x="1274203" y="3326130"/>
            <a:ext cx="0" cy="1386840"/>
          </a:xfrm>
          <a:prstGeom prst="line">
            <a:avLst/>
          </a:prstGeom>
          <a:ln w="28575">
            <a:gradFill>
              <a:gsLst>
                <a:gs pos="0">
                  <a:srgbClr val="0058A8"/>
                </a:gs>
                <a:gs pos="100000">
                  <a:srgbClr val="0058A8">
                    <a:alpha val="0"/>
                  </a:srgb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  <a:stCxn id="5" idx="4"/>
          </p:cNvCxnSpPr>
          <p:nvPr/>
        </p:nvCxnSpPr>
        <p:spPr>
          <a:xfrm>
            <a:off x="1274203" y="5185410"/>
            <a:ext cx="0" cy="1244419"/>
          </a:xfrm>
          <a:prstGeom prst="line">
            <a:avLst/>
          </a:prstGeom>
          <a:ln w="28575">
            <a:gradFill>
              <a:gsLst>
                <a:gs pos="0">
                  <a:srgbClr val="0058A8"/>
                </a:gs>
                <a:gs pos="100000">
                  <a:srgbClr val="0058A8">
                    <a:alpha val="0"/>
                  </a:srgbClr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52954" y="1736268"/>
            <a:ext cx="4908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二、射击效果实现</a:t>
            </a:r>
            <a:endParaRPr lang="zh-CN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1794549" y="3167798"/>
            <a:ext cx="22858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</a:t>
            </a:r>
            <a:r>
              <a:rPr lang="en-US" altLang="zh-CN" dirty="0">
                <a:solidFill>
                  <a:schemeClr val="bg1"/>
                </a:solidFill>
              </a:rPr>
              <a:t>Physics.RayCast</a:t>
            </a:r>
            <a:r>
              <a:rPr lang="zh-CN" altLang="en-US" dirty="0">
                <a:solidFill>
                  <a:schemeClr val="bg1"/>
                </a:solidFill>
              </a:rPr>
              <a:t>特定函数实现射击，如果射线碰撞到任何物体，碰撞数据会被记录在</a:t>
            </a:r>
            <a:r>
              <a:rPr lang="en-US" altLang="zh-CN" dirty="0">
                <a:solidFill>
                  <a:schemeClr val="bg1"/>
                </a:solidFill>
              </a:rPr>
              <a:t>outHitInfo</a:t>
            </a:r>
            <a:r>
              <a:rPr lang="zh-CN" altLang="en-US" dirty="0">
                <a:solidFill>
                  <a:schemeClr val="bg1"/>
                </a:solidFill>
              </a:rPr>
              <a:t>上，并返回</a:t>
            </a:r>
            <a:r>
              <a:rPr lang="en-US" altLang="zh-CN" dirty="0">
                <a:solidFill>
                  <a:schemeClr val="bg1"/>
                </a:solidFill>
              </a:rPr>
              <a:t>True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否则返回</a:t>
            </a:r>
            <a:r>
              <a:rPr lang="en-US" altLang="zh-CN" dirty="0">
                <a:solidFill>
                  <a:schemeClr val="bg1"/>
                </a:solidFill>
              </a:rPr>
              <a:t>False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49" y="994410"/>
            <a:ext cx="10057238" cy="6143195"/>
          </a:xfrm>
          <a:prstGeom prst="rect">
            <a:avLst/>
          </a:prstGeom>
          <a:noFill/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26760A-1FFE-4263-BEE9-A7EB07C2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22" y="1613458"/>
            <a:ext cx="7180832" cy="4676379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0778B4F-B245-4474-A63A-6B5A6F45D10A}"/>
              </a:ext>
            </a:extLst>
          </p:cNvPr>
          <p:cNvCxnSpPr>
            <a:cxnSpLocks/>
          </p:cNvCxnSpPr>
          <p:nvPr/>
        </p:nvCxnSpPr>
        <p:spPr>
          <a:xfrm>
            <a:off x="1908313" y="3051313"/>
            <a:ext cx="112312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69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67" b="35947"/>
          <a:stretch/>
        </p:blipFill>
        <p:spPr>
          <a:xfrm rot="1558956">
            <a:off x="-979262" y="2716062"/>
            <a:ext cx="14718660" cy="1617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14" b="13996"/>
          <a:stretch/>
        </p:blipFill>
        <p:spPr>
          <a:xfrm>
            <a:off x="4634040" y="513445"/>
            <a:ext cx="2882454" cy="5529488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469671" y="6294438"/>
            <a:ext cx="1276350" cy="9525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82095" y="3059665"/>
            <a:ext cx="30572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碰撞检测的算法有很多种，时间预测算法、距离预测算法、静态检测算法、距离计算算法等，其中，距离计算算法计算量比较大但是精确度高，更具有真实性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此游戏采用的就是距离计算的算法</a:t>
            </a:r>
            <a:r>
              <a:rPr lang="en-US" altLang="zh-CN" dirty="0">
                <a:solidFill>
                  <a:schemeClr val="bg1"/>
                </a:solidFill>
              </a:rPr>
              <a:t>..</a:t>
            </a:r>
            <a:r>
              <a:rPr lang="zh-CN" altLang="en-US" dirty="0">
                <a:solidFill>
                  <a:schemeClr val="bg1"/>
                </a:solidFill>
              </a:rPr>
              <a:t>此系统在 </a:t>
            </a:r>
            <a:r>
              <a:rPr lang="en-US" altLang="zh-CN" dirty="0">
                <a:solidFill>
                  <a:schemeClr val="bg1"/>
                </a:solidFill>
              </a:rPr>
              <a:t>Unity3D </a:t>
            </a:r>
            <a:r>
              <a:rPr lang="zh-CN" altLang="en-US" dirty="0">
                <a:solidFill>
                  <a:schemeClr val="bg1"/>
                </a:solidFill>
              </a:rPr>
              <a:t>中用如下 </a:t>
            </a:r>
            <a:r>
              <a:rPr lang="en-US" altLang="zh-CN" dirty="0">
                <a:solidFill>
                  <a:schemeClr val="bg1"/>
                </a:solidFill>
              </a:rPr>
              <a:t>C#</a:t>
            </a:r>
            <a:r>
              <a:rPr lang="zh-CN" altLang="en-US" dirty="0">
                <a:solidFill>
                  <a:schemeClr val="bg1"/>
                </a:solidFill>
              </a:rPr>
              <a:t>脚本进行碰撞检测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202002" y="1312235"/>
            <a:ext cx="31548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碰撞检测技术几乎是所有游戏中必须要用到的技术，玩家与地面、障碍物、</a:t>
            </a:r>
            <a:r>
              <a:rPr lang="en-US" altLang="zh-CN" dirty="0">
                <a:solidFill>
                  <a:schemeClr val="bg1"/>
                </a:solidFill>
              </a:rPr>
              <a:t>NPC </a:t>
            </a:r>
            <a:r>
              <a:rPr lang="zh-CN" altLang="en-US" dirty="0">
                <a:solidFill>
                  <a:schemeClr val="bg1"/>
                </a:solidFill>
              </a:rPr>
              <a:t>的交互都是在碰撞检测技术的基础上来实现的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但是碰撞检测技术有各种不同的算法，好的算法可以大大增强碰撞的真实性并减少计算机的计算时间</a:t>
            </a:r>
            <a:endParaRPr lang="zh-CN" altLang="en-US" dirty="0"/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1086278" y="2953156"/>
            <a:ext cx="77628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cxnSpLocks/>
          </p:cNvCxnSpPr>
          <p:nvPr/>
        </p:nvCxnSpPr>
        <p:spPr>
          <a:xfrm flipH="1">
            <a:off x="6840542" y="1486006"/>
            <a:ext cx="1241426" cy="0"/>
          </a:xfrm>
          <a:prstGeom prst="line">
            <a:avLst/>
          </a:prstGeom>
          <a:ln w="28575">
            <a:solidFill>
              <a:srgbClr val="0675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6634366" y="1312235"/>
            <a:ext cx="347542" cy="347542"/>
            <a:chOff x="6659880" y="28851"/>
            <a:chExt cx="347542" cy="347542"/>
          </a:xfrm>
        </p:grpSpPr>
        <p:sp>
          <p:nvSpPr>
            <p:cNvPr id="15" name="椭圆 14"/>
            <p:cNvSpPr/>
            <p:nvPr/>
          </p:nvSpPr>
          <p:spPr>
            <a:xfrm>
              <a:off x="6659880" y="28851"/>
              <a:ext cx="347542" cy="347542"/>
            </a:xfrm>
            <a:prstGeom prst="ellipse">
              <a:avLst/>
            </a:prstGeom>
            <a:solidFill>
              <a:srgbClr val="005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46021" y="114992"/>
              <a:ext cx="175260" cy="1752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/>
          <p:cNvCxnSpPr>
            <a:cxnSpLocks/>
          </p:cNvCxnSpPr>
          <p:nvPr/>
        </p:nvCxnSpPr>
        <p:spPr>
          <a:xfrm>
            <a:off x="4127500" y="4026006"/>
            <a:ext cx="1342171" cy="0"/>
          </a:xfrm>
          <a:prstGeom prst="line">
            <a:avLst/>
          </a:prstGeom>
          <a:ln w="28575">
            <a:solidFill>
              <a:srgbClr val="0675DC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263495" y="3852235"/>
            <a:ext cx="347542" cy="347542"/>
            <a:chOff x="6659880" y="28851"/>
            <a:chExt cx="347542" cy="347542"/>
          </a:xfrm>
        </p:grpSpPr>
        <p:sp>
          <p:nvSpPr>
            <p:cNvPr id="24" name="椭圆 23"/>
            <p:cNvSpPr/>
            <p:nvPr/>
          </p:nvSpPr>
          <p:spPr>
            <a:xfrm>
              <a:off x="6659880" y="28851"/>
              <a:ext cx="347542" cy="347542"/>
            </a:xfrm>
            <a:prstGeom prst="ellipse">
              <a:avLst/>
            </a:prstGeom>
            <a:solidFill>
              <a:srgbClr val="005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6746021" y="114992"/>
              <a:ext cx="175260" cy="1752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04792BE5-70E1-4F10-87D9-1368902CD1B2}"/>
              </a:ext>
            </a:extLst>
          </p:cNvPr>
          <p:cNvSpPr txBox="1"/>
          <p:nvPr/>
        </p:nvSpPr>
        <p:spPr>
          <a:xfrm>
            <a:off x="561492" y="77650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highlight>
                  <a:srgbClr val="001B32"/>
                </a:highlight>
                <a:latin typeface="+mj-ea"/>
                <a:ea typeface="+mj-ea"/>
              </a:rPr>
              <a:t>三、碰撞检测技术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2827FCE-74D2-4580-8BC3-59D9D3594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800" y="1265550"/>
            <a:ext cx="2298184" cy="12489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37108FB-71D2-4837-AB4C-2DCC54CA4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800" y="2554400"/>
            <a:ext cx="2280401" cy="115761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26200EB-4C3A-498B-9BC9-7EEEC922B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799" y="3765155"/>
            <a:ext cx="2280402" cy="1442814"/>
          </a:xfrm>
          <a:prstGeom prst="rect">
            <a:avLst/>
          </a:prstGeom>
        </p:spPr>
      </p:pic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746EE5D-C0D9-47B3-BD22-5957A0A486AE}"/>
              </a:ext>
            </a:extLst>
          </p:cNvPr>
          <p:cNvCxnSpPr>
            <a:cxnSpLocks/>
          </p:cNvCxnSpPr>
          <p:nvPr/>
        </p:nvCxnSpPr>
        <p:spPr>
          <a:xfrm flipH="1">
            <a:off x="8338930" y="1265550"/>
            <a:ext cx="86470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22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"/>
                            </p:stCondLst>
                            <p:childTnLst>
                              <p:par>
                                <p:cTn id="4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7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FD6706C-47D3-4843-82C5-0262B9AA7159}"/>
              </a:ext>
            </a:extLst>
          </p:cNvPr>
          <p:cNvGrpSpPr/>
          <p:nvPr/>
        </p:nvGrpSpPr>
        <p:grpSpPr>
          <a:xfrm>
            <a:off x="-483434" y="3559571"/>
            <a:ext cx="6731430" cy="4586066"/>
            <a:chOff x="2730283" y="1135967"/>
            <a:chExt cx="6731430" cy="4586066"/>
          </a:xfrm>
        </p:grpSpPr>
        <p:sp>
          <p:nvSpPr>
            <p:cNvPr id="11" name="任意多边形: 形状 10"/>
            <p:cNvSpPr/>
            <p:nvPr/>
          </p:nvSpPr>
          <p:spPr>
            <a:xfrm rot="1388760">
              <a:off x="2730283" y="3139031"/>
              <a:ext cx="6731430" cy="938897"/>
            </a:xfrm>
            <a:custGeom>
              <a:avLst/>
              <a:gdLst>
                <a:gd name="connsiteX0" fmla="*/ 494883 w 8200572"/>
                <a:gd name="connsiteY0" fmla="*/ 378178 h 1817245"/>
                <a:gd name="connsiteX1" fmla="*/ 1492124 w 8200572"/>
                <a:gd name="connsiteY1" fmla="*/ 90699 h 1817245"/>
                <a:gd name="connsiteX2" fmla="*/ 1589204 w 8200572"/>
                <a:gd name="connsiteY2" fmla="*/ 73445 h 1817245"/>
                <a:gd name="connsiteX3" fmla="*/ 1657986 w 8200572"/>
                <a:gd name="connsiteY3" fmla="*/ 150550 h 1817245"/>
                <a:gd name="connsiteX4" fmla="*/ 3846531 w 8200572"/>
                <a:gd name="connsiteY4" fmla="*/ 745757 h 1817245"/>
                <a:gd name="connsiteX5" fmla="*/ 6114948 w 8200572"/>
                <a:gd name="connsiteY5" fmla="*/ 61014 h 1817245"/>
                <a:gd name="connsiteX6" fmla="*/ 6153185 w 8200572"/>
                <a:gd name="connsiteY6" fmla="*/ 0 h 1817245"/>
                <a:gd name="connsiteX7" fmla="*/ 6392794 w 8200572"/>
                <a:gd name="connsiteY7" fmla="*/ 34597 h 1817245"/>
                <a:gd name="connsiteX8" fmla="*/ 8200572 w 8200572"/>
                <a:gd name="connsiteY8" fmla="*/ 842703 h 1817245"/>
                <a:gd name="connsiteX9" fmla="*/ 4100286 w 8200572"/>
                <a:gd name="connsiteY9" fmla="*/ 1817245 h 1817245"/>
                <a:gd name="connsiteX10" fmla="*/ 0 w 8200572"/>
                <a:gd name="connsiteY10" fmla="*/ 842703 h 1817245"/>
                <a:gd name="connsiteX11" fmla="*/ 494883 w 8200572"/>
                <a:gd name="connsiteY11" fmla="*/ 378178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10" fmla="*/ 6114948 w 8200572"/>
                <a:gd name="connsiteY10" fmla="*/ 61014 h 1817245"/>
                <a:gd name="connsiteX11" fmla="*/ 6241617 w 8200572"/>
                <a:gd name="connsiteY11" fmla="*/ 91440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10" fmla="*/ 6114948 w 8200572"/>
                <a:gd name="connsiteY10" fmla="*/ 61014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0572" h="1817245">
                  <a:moveTo>
                    <a:pt x="6153185" y="0"/>
                  </a:moveTo>
                  <a:lnTo>
                    <a:pt x="6392794" y="34597"/>
                  </a:lnTo>
                  <a:cubicBezTo>
                    <a:pt x="7483478" y="209729"/>
                    <a:pt x="8200572" y="506312"/>
                    <a:pt x="8200572" y="842703"/>
                  </a:cubicBezTo>
                  <a:cubicBezTo>
                    <a:pt x="8200572" y="1380928"/>
                    <a:pt x="6364811" y="1817245"/>
                    <a:pt x="4100286" y="1817245"/>
                  </a:cubicBezTo>
                  <a:cubicBezTo>
                    <a:pt x="1835761" y="1817245"/>
                    <a:pt x="0" y="1380928"/>
                    <a:pt x="0" y="842703"/>
                  </a:cubicBezTo>
                  <a:cubicBezTo>
                    <a:pt x="0" y="674508"/>
                    <a:pt x="179274" y="516264"/>
                    <a:pt x="494883" y="378178"/>
                  </a:cubicBezTo>
                  <a:cubicBezTo>
                    <a:pt x="747370" y="267709"/>
                    <a:pt x="1087112" y="170141"/>
                    <a:pt x="1492124" y="90699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45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4" t="12222" r="20219" b="12222"/>
            <a:stretch/>
          </p:blipFill>
          <p:spPr>
            <a:xfrm>
              <a:off x="3802966" y="1135967"/>
              <a:ext cx="4586066" cy="4586066"/>
            </a:xfrm>
            <a:prstGeom prst="ellipse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0926EC-F3B5-435E-897B-3FDD46121656}"/>
              </a:ext>
            </a:extLst>
          </p:cNvPr>
          <p:cNvGrpSpPr/>
          <p:nvPr/>
        </p:nvGrpSpPr>
        <p:grpSpPr>
          <a:xfrm>
            <a:off x="7327199" y="-860382"/>
            <a:ext cx="6731430" cy="4586066"/>
            <a:chOff x="2730283" y="1135967"/>
            <a:chExt cx="6731430" cy="4586066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98AAF890-D91D-453B-BB4F-CDA28BFA11D2}"/>
                </a:ext>
              </a:extLst>
            </p:cNvPr>
            <p:cNvSpPr/>
            <p:nvPr/>
          </p:nvSpPr>
          <p:spPr>
            <a:xfrm rot="1388760">
              <a:off x="2730283" y="3139031"/>
              <a:ext cx="6731430" cy="938897"/>
            </a:xfrm>
            <a:custGeom>
              <a:avLst/>
              <a:gdLst>
                <a:gd name="connsiteX0" fmla="*/ 494883 w 8200572"/>
                <a:gd name="connsiteY0" fmla="*/ 378178 h 1817245"/>
                <a:gd name="connsiteX1" fmla="*/ 1492124 w 8200572"/>
                <a:gd name="connsiteY1" fmla="*/ 90699 h 1817245"/>
                <a:gd name="connsiteX2" fmla="*/ 1589204 w 8200572"/>
                <a:gd name="connsiteY2" fmla="*/ 73445 h 1817245"/>
                <a:gd name="connsiteX3" fmla="*/ 1657986 w 8200572"/>
                <a:gd name="connsiteY3" fmla="*/ 150550 h 1817245"/>
                <a:gd name="connsiteX4" fmla="*/ 3846531 w 8200572"/>
                <a:gd name="connsiteY4" fmla="*/ 745757 h 1817245"/>
                <a:gd name="connsiteX5" fmla="*/ 6114948 w 8200572"/>
                <a:gd name="connsiteY5" fmla="*/ 61014 h 1817245"/>
                <a:gd name="connsiteX6" fmla="*/ 6153185 w 8200572"/>
                <a:gd name="connsiteY6" fmla="*/ 0 h 1817245"/>
                <a:gd name="connsiteX7" fmla="*/ 6392794 w 8200572"/>
                <a:gd name="connsiteY7" fmla="*/ 34597 h 1817245"/>
                <a:gd name="connsiteX8" fmla="*/ 8200572 w 8200572"/>
                <a:gd name="connsiteY8" fmla="*/ 842703 h 1817245"/>
                <a:gd name="connsiteX9" fmla="*/ 4100286 w 8200572"/>
                <a:gd name="connsiteY9" fmla="*/ 1817245 h 1817245"/>
                <a:gd name="connsiteX10" fmla="*/ 0 w 8200572"/>
                <a:gd name="connsiteY10" fmla="*/ 842703 h 1817245"/>
                <a:gd name="connsiteX11" fmla="*/ 494883 w 8200572"/>
                <a:gd name="connsiteY11" fmla="*/ 378178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10" fmla="*/ 6114948 w 8200572"/>
                <a:gd name="connsiteY10" fmla="*/ 61014 h 1817245"/>
                <a:gd name="connsiteX11" fmla="*/ 6241617 w 8200572"/>
                <a:gd name="connsiteY11" fmla="*/ 91440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10" fmla="*/ 6114948 w 8200572"/>
                <a:gd name="connsiteY10" fmla="*/ 61014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0572" h="1817245">
                  <a:moveTo>
                    <a:pt x="6153185" y="0"/>
                  </a:moveTo>
                  <a:lnTo>
                    <a:pt x="6392794" y="34597"/>
                  </a:lnTo>
                  <a:cubicBezTo>
                    <a:pt x="7483478" y="209729"/>
                    <a:pt x="8200572" y="506312"/>
                    <a:pt x="8200572" y="842703"/>
                  </a:cubicBezTo>
                  <a:cubicBezTo>
                    <a:pt x="8200572" y="1380928"/>
                    <a:pt x="6364811" y="1817245"/>
                    <a:pt x="4100286" y="1817245"/>
                  </a:cubicBezTo>
                  <a:cubicBezTo>
                    <a:pt x="1835761" y="1817245"/>
                    <a:pt x="0" y="1380928"/>
                    <a:pt x="0" y="842703"/>
                  </a:cubicBezTo>
                  <a:cubicBezTo>
                    <a:pt x="0" y="674508"/>
                    <a:pt x="179274" y="516264"/>
                    <a:pt x="494883" y="378178"/>
                  </a:cubicBezTo>
                  <a:cubicBezTo>
                    <a:pt x="747370" y="267709"/>
                    <a:pt x="1087112" y="170141"/>
                    <a:pt x="1492124" y="90699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45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6606CD4-CA5E-4D13-BB40-95EF3C8DC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4" t="12222" r="20219" b="12222"/>
            <a:stretch/>
          </p:blipFill>
          <p:spPr>
            <a:xfrm>
              <a:off x="3802966" y="1135967"/>
              <a:ext cx="4586066" cy="4586066"/>
            </a:xfrm>
            <a:prstGeom prst="ellipse">
              <a:avLst/>
            </a:prstGeom>
          </p:spPr>
        </p:pic>
      </p:grp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4CFE5A1B-9CB8-464D-9645-5768FEFB0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946419"/>
              </p:ext>
            </p:extLst>
          </p:nvPr>
        </p:nvGraphicFramePr>
        <p:xfrm>
          <a:off x="2478935" y="1154207"/>
          <a:ext cx="6665976" cy="5095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C4493525-AB29-4F64-9D46-F013BB5BA6E8}"/>
              </a:ext>
            </a:extLst>
          </p:cNvPr>
          <p:cNvSpPr txBox="1"/>
          <p:nvPr/>
        </p:nvSpPr>
        <p:spPr>
          <a:xfrm>
            <a:off x="202677" y="585658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highlight>
                  <a:srgbClr val="001B32"/>
                </a:highlight>
                <a:latin typeface="+mj-ea"/>
                <a:ea typeface="+mj-ea"/>
              </a:rPr>
              <a:t>四、</a:t>
            </a:r>
            <a:r>
              <a:rPr lang="en-US" altLang="zh-CN" sz="3200" dirty="0">
                <a:solidFill>
                  <a:schemeClr val="bg1"/>
                </a:solidFill>
                <a:highlight>
                  <a:srgbClr val="001B32"/>
                </a:highlight>
                <a:latin typeface="+mj-ea"/>
                <a:ea typeface="+mj-ea"/>
              </a:rPr>
              <a:t>AI</a:t>
            </a:r>
            <a:r>
              <a:rPr lang="zh-CN" altLang="en-US" sz="3200" dirty="0">
                <a:solidFill>
                  <a:schemeClr val="bg1"/>
                </a:solidFill>
                <a:highlight>
                  <a:srgbClr val="001B32"/>
                </a:highlight>
                <a:latin typeface="+mj-ea"/>
                <a:ea typeface="+mj-ea"/>
              </a:rPr>
              <a:t>状态机</a:t>
            </a:r>
          </a:p>
        </p:txBody>
      </p:sp>
    </p:spTree>
    <p:extLst>
      <p:ext uri="{BB962C8B-B14F-4D97-AF65-F5344CB8AC3E}">
        <p14:creationId xmlns:p14="http://schemas.microsoft.com/office/powerpoint/2010/main" val="237370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A_图片 1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4627" r="32948" b="-1"/>
          <a:stretch/>
        </p:blipFill>
        <p:spPr>
          <a:xfrm rot="12498191">
            <a:off x="2662219" y="5506313"/>
            <a:ext cx="786073" cy="736600"/>
          </a:xfrm>
          <a:prstGeom prst="rect">
            <a:avLst/>
          </a:prstGeom>
        </p:spPr>
      </p:pic>
      <p:pic>
        <p:nvPicPr>
          <p:cNvPr id="3" name="PA_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4627" r="32948" b="-1"/>
          <a:stretch/>
        </p:blipFill>
        <p:spPr>
          <a:xfrm rot="4216740">
            <a:off x="1173131" y="4830127"/>
            <a:ext cx="758967" cy="711200"/>
          </a:xfrm>
          <a:prstGeom prst="rect">
            <a:avLst/>
          </a:prstGeom>
        </p:spPr>
      </p:pic>
      <p:pic>
        <p:nvPicPr>
          <p:cNvPr id="16" name="PA_图片 1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4627" r="32948" b="-1"/>
          <a:stretch/>
        </p:blipFill>
        <p:spPr>
          <a:xfrm rot="12333554">
            <a:off x="704807" y="5772975"/>
            <a:ext cx="853838" cy="8001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4" name="PA_图片 1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4627" r="32948" b="-1"/>
          <a:stretch/>
        </p:blipFill>
        <p:spPr>
          <a:xfrm rot="4216740">
            <a:off x="3219486" y="5946751"/>
            <a:ext cx="867391" cy="812800"/>
          </a:xfrm>
          <a:prstGeom prst="rect">
            <a:avLst/>
          </a:prstGeom>
        </p:spPr>
      </p:pic>
      <p:pic>
        <p:nvPicPr>
          <p:cNvPr id="24" name="PA_图片 2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4627" r="32948" b="-1"/>
          <a:stretch/>
        </p:blipFill>
        <p:spPr>
          <a:xfrm rot="6142834">
            <a:off x="1677676" y="5246518"/>
            <a:ext cx="786073" cy="736600"/>
          </a:xfrm>
          <a:prstGeom prst="rect">
            <a:avLst/>
          </a:prstGeom>
        </p:spPr>
      </p:pic>
      <p:cxnSp>
        <p:nvCxnSpPr>
          <p:cNvPr id="22" name="直接连接符 21"/>
          <p:cNvCxnSpPr>
            <a:cxnSpLocks/>
          </p:cNvCxnSpPr>
          <p:nvPr/>
        </p:nvCxnSpPr>
        <p:spPr>
          <a:xfrm>
            <a:off x="598687" y="5718321"/>
            <a:ext cx="836690" cy="0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cxnSpLocks/>
          </p:cNvCxnSpPr>
          <p:nvPr/>
        </p:nvCxnSpPr>
        <p:spPr>
          <a:xfrm>
            <a:off x="3763747" y="5742992"/>
            <a:ext cx="836690" cy="0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</p:cNvCxnSpPr>
          <p:nvPr/>
        </p:nvCxnSpPr>
        <p:spPr>
          <a:xfrm>
            <a:off x="1131726" y="6216389"/>
            <a:ext cx="836690" cy="0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2CCE8F7-4FAE-4BA9-9238-9344F335CD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56397" y="1603051"/>
            <a:ext cx="6364226" cy="50350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7A9E87-90A8-4F11-A818-286EFE7771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53443" y="226590"/>
            <a:ext cx="5792958" cy="4732906"/>
          </a:xfrm>
          <a:prstGeom prst="rect">
            <a:avLst/>
          </a:prstGeom>
        </p:spPr>
      </p:pic>
      <p:pic>
        <p:nvPicPr>
          <p:cNvPr id="31" name="PA_图片 17">
            <a:extLst>
              <a:ext uri="{FF2B5EF4-FFF2-40B4-BE49-F238E27FC236}">
                <a16:creationId xmlns:a16="http://schemas.microsoft.com/office/drawing/2014/main" id="{F50D2AD9-0FB1-41C5-811F-B0C3B406910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4627" r="32948" b="-1"/>
          <a:stretch/>
        </p:blipFill>
        <p:spPr>
          <a:xfrm rot="12498191">
            <a:off x="8374131" y="422897"/>
            <a:ext cx="786073" cy="736600"/>
          </a:xfrm>
          <a:prstGeom prst="rect">
            <a:avLst/>
          </a:prstGeom>
        </p:spPr>
      </p:pic>
      <p:pic>
        <p:nvPicPr>
          <p:cNvPr id="34" name="PA_图片 15">
            <a:extLst>
              <a:ext uri="{FF2B5EF4-FFF2-40B4-BE49-F238E27FC236}">
                <a16:creationId xmlns:a16="http://schemas.microsoft.com/office/drawing/2014/main" id="{BC99B23D-2BE0-4ACB-8337-278874BB2FF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4627" r="32948" b="-1"/>
          <a:stretch/>
        </p:blipFill>
        <p:spPr>
          <a:xfrm rot="12333554">
            <a:off x="6416719" y="689559"/>
            <a:ext cx="853838" cy="800100"/>
          </a:xfrm>
          <a:prstGeom prst="rect">
            <a:avLst/>
          </a:prstGeom>
        </p:spPr>
      </p:pic>
      <p:pic>
        <p:nvPicPr>
          <p:cNvPr id="36" name="PA_图片 4">
            <a:extLst>
              <a:ext uri="{FF2B5EF4-FFF2-40B4-BE49-F238E27FC236}">
                <a16:creationId xmlns:a16="http://schemas.microsoft.com/office/drawing/2014/main" id="{7B63C730-317B-4CC0-8BF2-D8F8BA9237E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4627" r="32948" b="-1"/>
          <a:stretch/>
        </p:blipFill>
        <p:spPr>
          <a:xfrm rot="12333554">
            <a:off x="5667198" y="292865"/>
            <a:ext cx="650543" cy="609600"/>
          </a:xfrm>
          <a:prstGeom prst="rect">
            <a:avLst/>
          </a:prstGeom>
        </p:spPr>
      </p:pic>
      <p:pic>
        <p:nvPicPr>
          <p:cNvPr id="39" name="PA_图片 13">
            <a:extLst>
              <a:ext uri="{FF2B5EF4-FFF2-40B4-BE49-F238E27FC236}">
                <a16:creationId xmlns:a16="http://schemas.microsoft.com/office/drawing/2014/main" id="{D3A1BFA2-A844-4AEF-B243-8482A8642B9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4627" r="32948" b="-1"/>
          <a:stretch/>
        </p:blipFill>
        <p:spPr>
          <a:xfrm rot="4216740">
            <a:off x="8931398" y="863335"/>
            <a:ext cx="867391" cy="812800"/>
          </a:xfrm>
          <a:prstGeom prst="rect">
            <a:avLst/>
          </a:prstGeom>
        </p:spPr>
      </p:pic>
      <p:pic>
        <p:nvPicPr>
          <p:cNvPr id="40" name="PA_图片 16">
            <a:extLst>
              <a:ext uri="{FF2B5EF4-FFF2-40B4-BE49-F238E27FC236}">
                <a16:creationId xmlns:a16="http://schemas.microsoft.com/office/drawing/2014/main" id="{45B233E3-6C97-4A53-98C6-FBA126A3BF0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4627" r="32948" b="-1"/>
          <a:stretch/>
        </p:blipFill>
        <p:spPr>
          <a:xfrm rot="12847898">
            <a:off x="10271909" y="576918"/>
            <a:ext cx="786073" cy="736600"/>
          </a:xfrm>
          <a:prstGeom prst="rect">
            <a:avLst/>
          </a:prstGeom>
        </p:spPr>
      </p:pic>
      <p:pic>
        <p:nvPicPr>
          <p:cNvPr id="41" name="PA_图片 23">
            <a:extLst>
              <a:ext uri="{FF2B5EF4-FFF2-40B4-BE49-F238E27FC236}">
                <a16:creationId xmlns:a16="http://schemas.microsoft.com/office/drawing/2014/main" id="{6BC9FDB9-A72F-41F2-8E79-422507F4E30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4627" r="32948" b="-1"/>
          <a:stretch/>
        </p:blipFill>
        <p:spPr>
          <a:xfrm rot="6142834">
            <a:off x="7389588" y="163102"/>
            <a:ext cx="786073" cy="736600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3C8667D-7C46-43FC-B2D4-E331924AE493}"/>
              </a:ext>
            </a:extLst>
          </p:cNvPr>
          <p:cNvCxnSpPr>
            <a:cxnSpLocks/>
          </p:cNvCxnSpPr>
          <p:nvPr/>
        </p:nvCxnSpPr>
        <p:spPr>
          <a:xfrm flipH="1">
            <a:off x="6456917" y="449171"/>
            <a:ext cx="812026" cy="7443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5544482-BD20-4F6B-9C61-71AD6B279B03}"/>
              </a:ext>
            </a:extLst>
          </p:cNvPr>
          <p:cNvCxnSpPr>
            <a:cxnSpLocks/>
          </p:cNvCxnSpPr>
          <p:nvPr/>
        </p:nvCxnSpPr>
        <p:spPr>
          <a:xfrm flipH="1">
            <a:off x="9417808" y="628182"/>
            <a:ext cx="896885" cy="0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245F0AF-C7C6-47F6-A046-448DD53E726A}"/>
              </a:ext>
            </a:extLst>
          </p:cNvPr>
          <p:cNvCxnSpPr>
            <a:cxnSpLocks/>
          </p:cNvCxnSpPr>
          <p:nvPr/>
        </p:nvCxnSpPr>
        <p:spPr>
          <a:xfrm flipH="1">
            <a:off x="6866605" y="1261079"/>
            <a:ext cx="748679" cy="0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618A0E9-EC08-471E-849E-E59F4ED4021E}"/>
              </a:ext>
            </a:extLst>
          </p:cNvPr>
          <p:cNvCxnSpPr>
            <a:cxnSpLocks/>
          </p:cNvCxnSpPr>
          <p:nvPr/>
        </p:nvCxnSpPr>
        <p:spPr>
          <a:xfrm flipH="1" flipV="1">
            <a:off x="8433353" y="1170962"/>
            <a:ext cx="2630887" cy="1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PA_直接连接符 19"/>
          <p:cNvCxnSpPr>
            <a:cxnSpLocks/>
          </p:cNvCxnSpPr>
          <p:nvPr>
            <p:custDataLst>
              <p:tags r:id="rId1"/>
            </p:custDataLst>
          </p:nvPr>
        </p:nvCxnSpPr>
        <p:spPr>
          <a:xfrm flipV="1">
            <a:off x="7594935" y="1511818"/>
            <a:ext cx="1605400" cy="671344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559428" y="552451"/>
            <a:ext cx="8475344" cy="5332202"/>
            <a:chOff x="1559428" y="552451"/>
            <a:chExt cx="8475344" cy="533220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9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64561">
              <a:off x="1559428" y="552451"/>
              <a:ext cx="8475344" cy="529708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" r="2036"/>
            <a:stretch/>
          </p:blipFill>
          <p:spPr>
            <a:xfrm rot="4264561">
              <a:off x="3694209" y="72003"/>
              <a:ext cx="4553674" cy="7071626"/>
            </a:xfrm>
            <a:prstGeom prst="rect">
              <a:avLst/>
            </a:prstGeom>
          </p:spPr>
        </p:pic>
      </p:grpSp>
      <p:cxnSp>
        <p:nvCxnSpPr>
          <p:cNvPr id="26" name="PA_直接连接符 25"/>
          <p:cNvCxnSpPr>
            <a:cxnSpLocks/>
          </p:cNvCxnSpPr>
          <p:nvPr>
            <p:custDataLst>
              <p:tags r:id="rId2"/>
            </p:custDataLst>
          </p:nvPr>
        </p:nvCxnSpPr>
        <p:spPr>
          <a:xfrm flipV="1">
            <a:off x="8902902" y="1418863"/>
            <a:ext cx="2049968" cy="857254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A_直接连接符 14"/>
          <p:cNvCxnSpPr>
            <a:cxnSpLocks/>
          </p:cNvCxnSpPr>
          <p:nvPr>
            <p:custDataLst>
              <p:tags r:id="rId3"/>
            </p:custDataLst>
          </p:nvPr>
        </p:nvCxnSpPr>
        <p:spPr>
          <a:xfrm flipV="1">
            <a:off x="1030362" y="5484295"/>
            <a:ext cx="3132222" cy="1301831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A_直接连接符 21"/>
          <p:cNvCxnSpPr>
            <a:cxnSpLocks/>
          </p:cNvCxnSpPr>
          <p:nvPr>
            <p:custDataLst>
              <p:tags r:id="rId4"/>
            </p:custDataLst>
          </p:nvPr>
        </p:nvCxnSpPr>
        <p:spPr>
          <a:xfrm flipV="1">
            <a:off x="1793773" y="3676441"/>
            <a:ext cx="1605400" cy="671344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A_直接连接符 22"/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6506507" y="1148045"/>
            <a:ext cx="1605400" cy="671344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A_直接连接符 23"/>
          <p:cNvCxnSpPr>
            <a:cxnSpLocks/>
          </p:cNvCxnSpPr>
          <p:nvPr>
            <p:custDataLst>
              <p:tags r:id="rId6"/>
            </p:custDataLst>
          </p:nvPr>
        </p:nvCxnSpPr>
        <p:spPr>
          <a:xfrm flipV="1">
            <a:off x="7161664" y="2465273"/>
            <a:ext cx="3420323" cy="1430306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A_直接连接符 28"/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3230522" y="2292453"/>
            <a:ext cx="1605400" cy="671344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_椭圆 1"/>
          <p:cNvSpPr/>
          <p:nvPr>
            <p:custDataLst>
              <p:tags r:id="rId8"/>
            </p:custDataLst>
          </p:nvPr>
        </p:nvSpPr>
        <p:spPr>
          <a:xfrm>
            <a:off x="5694950" y="992234"/>
            <a:ext cx="3932413" cy="3932412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22000"/>
                </a:schemeClr>
              </a:gs>
              <a:gs pos="49000">
                <a:schemeClr val="bg1">
                  <a:alpha val="0"/>
                </a:schemeClr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537171" y="5525528"/>
            <a:ext cx="51196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人脸识别，计算机领域的热门话题，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采用</a:t>
            </a:r>
            <a:r>
              <a:rPr lang="en-US" altLang="zh-CN" dirty="0">
                <a:solidFill>
                  <a:schemeClr val="bg1"/>
                </a:solidFill>
              </a:rPr>
              <a:t>Opencv</a:t>
            </a:r>
            <a:r>
              <a:rPr lang="zh-CN" altLang="en-US" dirty="0">
                <a:solidFill>
                  <a:schemeClr val="bg1"/>
                </a:solidFill>
              </a:rPr>
              <a:t>、特征点匹配等先进工具和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算法。我们将其应用到了游戏的登陆系统上。</a:t>
            </a:r>
            <a:endParaRPr lang="zh-CN" altLang="en-US" dirty="0"/>
          </a:p>
        </p:txBody>
      </p:sp>
      <p:cxnSp>
        <p:nvCxnSpPr>
          <p:cNvPr id="7" name="PA_直接连接符 6"/>
          <p:cNvCxnSpPr>
            <a:cxnSpLocks/>
          </p:cNvCxnSpPr>
          <p:nvPr>
            <p:custDataLst>
              <p:tags r:id="rId9"/>
            </p:custDataLst>
          </p:nvPr>
        </p:nvCxnSpPr>
        <p:spPr>
          <a:xfrm flipV="1">
            <a:off x="1200100" y="2482450"/>
            <a:ext cx="7414440" cy="3081627"/>
          </a:xfrm>
          <a:prstGeom prst="line">
            <a:avLst/>
          </a:prstGeom>
          <a:ln w="28575" cap="rnd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386751" y="5055274"/>
            <a:ext cx="5031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675DC"/>
                </a:solidFill>
                <a:latin typeface="+mj-ea"/>
              </a:rPr>
              <a:t>『Face Detection Login System』</a:t>
            </a:r>
            <a:endParaRPr lang="zh-CN" altLang="en-US" sz="2400" dirty="0">
              <a:solidFill>
                <a:srgbClr val="0675DC"/>
              </a:solidFill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4D26D0-10BC-41CF-BEC1-DC27B60F3D0F}"/>
              </a:ext>
            </a:extLst>
          </p:cNvPr>
          <p:cNvSpPr txBox="1"/>
          <p:nvPr/>
        </p:nvSpPr>
        <p:spPr>
          <a:xfrm>
            <a:off x="561492" y="77650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highlight>
                  <a:srgbClr val="001B32"/>
                </a:highlight>
                <a:latin typeface="+mj-ea"/>
                <a:ea typeface="+mj-ea"/>
              </a:rPr>
              <a:t>五、人脸识别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3473B7-DB56-420E-AB1D-64475312B3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8" y="2714655"/>
            <a:ext cx="5320438" cy="303331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27A60D-E297-4AE5-BF76-9AB463DCA2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16" y="349189"/>
            <a:ext cx="4988212" cy="4135448"/>
          </a:xfrm>
          <a:prstGeom prst="rect">
            <a:avLst/>
          </a:prstGeom>
          <a:effectLst>
            <a:softEdge rad="127000"/>
          </a:effectLst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D9E0BDB-D566-49BF-A647-68AAF15DBAA2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6386751" y="5286107"/>
            <a:ext cx="0" cy="10649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30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71"/>
                                  </p:stCondLst>
                                  <p:childTnLst>
                                    <p:animMotion origin="layout" path="M -6.25E-7 -3.7037E-6 L -0.39687 0.292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1463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49"/>
                                  </p:stCondLst>
                                  <p:childTnLst>
                                    <p:animMotion origin="layout" path="M -6.25E-7 -3.7037E-6 L -0.39687 0.2926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146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63"/>
                                  </p:stCondLst>
                                  <p:childTnLst>
                                    <p:animMotion origin="layout" path="M -6.25E-7 -3.7037E-6 L -0.39687 0.292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1463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65"/>
                                  </p:stCondLst>
                                  <p:childTnLst>
                                    <p:animMotion origin="layout" path="M -6.25E-7 -3.7037E-6 L -0.39687 0.2926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1463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163"/>
                                  </p:stCondLst>
                                  <p:childTnLst>
                                    <p:animMotion origin="layout" path="M -6.25E-7 -3.7037E-6 L -0.39687 0.2926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1463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224"/>
                                  </p:stCondLst>
                                  <p:childTnLst>
                                    <p:animMotion origin="layout" path="M -6.25E-7 -3.7037E-6 L -0.39687 0.2926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1463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177"/>
                                  </p:stCondLst>
                                  <p:childTnLst>
                                    <p:animMotion origin="layout" path="M -6.25E-7 -3.7037E-6 L -0.39687 0.2926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1463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29"/>
                                  </p:stCondLst>
                                  <p:childTnLst>
                                    <p:animMotion origin="layout" path="M -6.25E-7 -3.7037E-6 L -0.39687 0.2926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1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75"/>
                            </p:stCondLst>
                            <p:childTnLst>
                              <p:par>
                                <p:cTn id="6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44018E9-11C4-4C5B-9354-59AB1EBBC40F}"/>
              </a:ext>
            </a:extLst>
          </p:cNvPr>
          <p:cNvSpPr/>
          <p:nvPr/>
        </p:nvSpPr>
        <p:spPr>
          <a:xfrm>
            <a:off x="3130826" y="479394"/>
            <a:ext cx="5695122" cy="6059010"/>
          </a:xfrm>
          <a:prstGeom prst="rect">
            <a:avLst/>
          </a:prstGeom>
          <a:gradFill flip="none" rotWithShape="1">
            <a:gsLst>
              <a:gs pos="100000">
                <a:srgbClr val="1D4A9B">
                  <a:alpha val="8000"/>
                </a:srgbClr>
              </a:gs>
              <a:gs pos="0">
                <a:schemeClr val="bg1">
                  <a:alpha val="84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PA_直接连接符 11">
            <a:extLst>
              <a:ext uri="{FF2B5EF4-FFF2-40B4-BE49-F238E27FC236}">
                <a16:creationId xmlns:a16="http://schemas.microsoft.com/office/drawing/2014/main" id="{C5C63330-157E-4735-A23A-732DB58B053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5438544" y="5621567"/>
            <a:ext cx="1314428" cy="0"/>
          </a:xfrm>
          <a:prstGeom prst="line">
            <a:avLst/>
          </a:prstGeom>
          <a:ln w="19050">
            <a:solidFill>
              <a:srgbClr val="0675D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图文框 121">
            <a:extLst>
              <a:ext uri="{FF2B5EF4-FFF2-40B4-BE49-F238E27FC236}">
                <a16:creationId xmlns:a16="http://schemas.microsoft.com/office/drawing/2014/main" id="{B12B2BB7-5A1C-4B41-B851-B7A886EB43EC}"/>
              </a:ext>
            </a:extLst>
          </p:cNvPr>
          <p:cNvSpPr/>
          <p:nvPr/>
        </p:nvSpPr>
        <p:spPr>
          <a:xfrm>
            <a:off x="1390649" y="401216"/>
            <a:ext cx="9410702" cy="6456784"/>
          </a:xfrm>
          <a:prstGeom prst="frame">
            <a:avLst>
              <a:gd name="adj1" fmla="val 943"/>
            </a:avLst>
          </a:prstGeom>
          <a:gradFill flip="none" rotWithShape="1">
            <a:gsLst>
              <a:gs pos="0">
                <a:srgbClr val="1D4A9B">
                  <a:alpha val="32000"/>
                </a:srgbClr>
              </a:gs>
              <a:gs pos="100000">
                <a:srgbClr val="1D4A9B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6E668BAF-ED3F-41B6-8593-8EC15A163D97}"/>
              </a:ext>
            </a:extLst>
          </p:cNvPr>
          <p:cNvSpPr/>
          <p:nvPr/>
        </p:nvSpPr>
        <p:spPr>
          <a:xfrm rot="5400000">
            <a:off x="11224259" y="3614978"/>
            <a:ext cx="378824" cy="326572"/>
          </a:xfrm>
          <a:prstGeom prst="triangle">
            <a:avLst/>
          </a:prstGeom>
          <a:solidFill>
            <a:srgbClr val="0058A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75C52A95-E2D2-48A0-BF1E-F96B349FCC0C}"/>
              </a:ext>
            </a:extLst>
          </p:cNvPr>
          <p:cNvSpPr/>
          <p:nvPr/>
        </p:nvSpPr>
        <p:spPr>
          <a:xfrm rot="16200000">
            <a:off x="356343" y="3614978"/>
            <a:ext cx="378824" cy="326572"/>
          </a:xfrm>
          <a:prstGeom prst="triangle">
            <a:avLst/>
          </a:prstGeom>
          <a:solidFill>
            <a:srgbClr val="0058A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62C12D-889E-4C24-81BE-85F9AFE842EB}"/>
              </a:ext>
            </a:extLst>
          </p:cNvPr>
          <p:cNvGrpSpPr/>
          <p:nvPr/>
        </p:nvGrpSpPr>
        <p:grpSpPr>
          <a:xfrm>
            <a:off x="2730043" y="963491"/>
            <a:ext cx="6731430" cy="4586066"/>
            <a:chOff x="2730283" y="1135967"/>
            <a:chExt cx="6731430" cy="4586066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D67F18F-B230-4820-A8A5-A9E091568F51}"/>
                </a:ext>
              </a:extLst>
            </p:cNvPr>
            <p:cNvSpPr/>
            <p:nvPr/>
          </p:nvSpPr>
          <p:spPr>
            <a:xfrm rot="1388760">
              <a:off x="2730283" y="3139031"/>
              <a:ext cx="6731430" cy="938897"/>
            </a:xfrm>
            <a:custGeom>
              <a:avLst/>
              <a:gdLst>
                <a:gd name="connsiteX0" fmla="*/ 494883 w 8200572"/>
                <a:gd name="connsiteY0" fmla="*/ 378178 h 1817245"/>
                <a:gd name="connsiteX1" fmla="*/ 1492124 w 8200572"/>
                <a:gd name="connsiteY1" fmla="*/ 90699 h 1817245"/>
                <a:gd name="connsiteX2" fmla="*/ 1589204 w 8200572"/>
                <a:gd name="connsiteY2" fmla="*/ 73445 h 1817245"/>
                <a:gd name="connsiteX3" fmla="*/ 1657986 w 8200572"/>
                <a:gd name="connsiteY3" fmla="*/ 150550 h 1817245"/>
                <a:gd name="connsiteX4" fmla="*/ 3846531 w 8200572"/>
                <a:gd name="connsiteY4" fmla="*/ 745757 h 1817245"/>
                <a:gd name="connsiteX5" fmla="*/ 6114948 w 8200572"/>
                <a:gd name="connsiteY5" fmla="*/ 61014 h 1817245"/>
                <a:gd name="connsiteX6" fmla="*/ 6153185 w 8200572"/>
                <a:gd name="connsiteY6" fmla="*/ 0 h 1817245"/>
                <a:gd name="connsiteX7" fmla="*/ 6392794 w 8200572"/>
                <a:gd name="connsiteY7" fmla="*/ 34597 h 1817245"/>
                <a:gd name="connsiteX8" fmla="*/ 8200572 w 8200572"/>
                <a:gd name="connsiteY8" fmla="*/ 842703 h 1817245"/>
                <a:gd name="connsiteX9" fmla="*/ 4100286 w 8200572"/>
                <a:gd name="connsiteY9" fmla="*/ 1817245 h 1817245"/>
                <a:gd name="connsiteX10" fmla="*/ 0 w 8200572"/>
                <a:gd name="connsiteY10" fmla="*/ 842703 h 1817245"/>
                <a:gd name="connsiteX11" fmla="*/ 494883 w 8200572"/>
                <a:gd name="connsiteY11" fmla="*/ 378178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10" fmla="*/ 6114948 w 8200572"/>
                <a:gd name="connsiteY10" fmla="*/ 61014 h 1817245"/>
                <a:gd name="connsiteX11" fmla="*/ 6241617 w 8200572"/>
                <a:gd name="connsiteY11" fmla="*/ 91440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10" fmla="*/ 6114948 w 8200572"/>
                <a:gd name="connsiteY10" fmla="*/ 61014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0572" h="1817245">
                  <a:moveTo>
                    <a:pt x="6153185" y="0"/>
                  </a:moveTo>
                  <a:lnTo>
                    <a:pt x="6392794" y="34597"/>
                  </a:lnTo>
                  <a:cubicBezTo>
                    <a:pt x="7483478" y="209729"/>
                    <a:pt x="8200572" y="506312"/>
                    <a:pt x="8200572" y="842703"/>
                  </a:cubicBezTo>
                  <a:cubicBezTo>
                    <a:pt x="8200572" y="1380928"/>
                    <a:pt x="6364811" y="1817245"/>
                    <a:pt x="4100286" y="1817245"/>
                  </a:cubicBezTo>
                  <a:cubicBezTo>
                    <a:pt x="1835761" y="1817245"/>
                    <a:pt x="0" y="1380928"/>
                    <a:pt x="0" y="842703"/>
                  </a:cubicBezTo>
                  <a:cubicBezTo>
                    <a:pt x="0" y="674508"/>
                    <a:pt x="179274" y="516264"/>
                    <a:pt x="494883" y="378178"/>
                  </a:cubicBezTo>
                  <a:cubicBezTo>
                    <a:pt x="747370" y="267709"/>
                    <a:pt x="1087112" y="170141"/>
                    <a:pt x="1492124" y="90699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45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B92AF7F-F97A-4226-A231-6B53B60C3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4" t="12222" r="20219" b="12222"/>
            <a:stretch/>
          </p:blipFill>
          <p:spPr>
            <a:xfrm>
              <a:off x="3802966" y="1135967"/>
              <a:ext cx="4586066" cy="4586066"/>
            </a:xfrm>
            <a:prstGeom prst="ellipse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4C57843-045B-47B1-B5DB-D50A22A15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83" y="397774"/>
            <a:ext cx="5094749" cy="6059010"/>
          </a:xfrm>
          <a:prstGeom prst="rect">
            <a:avLst/>
          </a:prstGeom>
          <a:noFill/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440ADF8-EE76-4ACF-842A-897BD26869D5}"/>
              </a:ext>
            </a:extLst>
          </p:cNvPr>
          <p:cNvSpPr txBox="1"/>
          <p:nvPr/>
        </p:nvSpPr>
        <p:spPr>
          <a:xfrm>
            <a:off x="561492" y="776501"/>
            <a:ext cx="29995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highlight>
                  <a:srgbClr val="001B32"/>
                </a:highlight>
                <a:latin typeface="+mj-ea"/>
                <a:ea typeface="+mj-ea"/>
              </a:rPr>
              <a:t>Part4</a:t>
            </a:r>
          </a:p>
          <a:p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游戏流程图</a:t>
            </a:r>
            <a:endParaRPr lang="zh-CN" altLang="en-US" sz="4400" dirty="0">
              <a:solidFill>
                <a:schemeClr val="bg1"/>
              </a:solidFill>
              <a:highlight>
                <a:srgbClr val="001B32"/>
              </a:highligh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8429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"/>
          <p:cNvSpPr>
            <a:spLocks/>
          </p:cNvSpPr>
          <p:nvPr/>
        </p:nvSpPr>
        <p:spPr bwMode="auto">
          <a:xfrm>
            <a:off x="2894355" y="2095500"/>
            <a:ext cx="1584675" cy="4762498"/>
          </a:xfrm>
          <a:custGeom>
            <a:avLst/>
            <a:gdLst>
              <a:gd name="T0" fmla="*/ 165 w 333"/>
              <a:gd name="T1" fmla="*/ 1078 h 1078"/>
              <a:gd name="T2" fmla="*/ 0 w 333"/>
              <a:gd name="T3" fmla="*/ 1078 h 1078"/>
              <a:gd name="T4" fmla="*/ 221 w 333"/>
              <a:gd name="T5" fmla="*/ 0 h 1078"/>
              <a:gd name="T6" fmla="*/ 333 w 333"/>
              <a:gd name="T7" fmla="*/ 0 h 1078"/>
              <a:gd name="T8" fmla="*/ 165 w 333"/>
              <a:gd name="T9" fmla="*/ 1078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" h="1078">
                <a:moveTo>
                  <a:pt x="165" y="1078"/>
                </a:moveTo>
                <a:lnTo>
                  <a:pt x="0" y="1078"/>
                </a:lnTo>
                <a:lnTo>
                  <a:pt x="221" y="0"/>
                </a:lnTo>
                <a:lnTo>
                  <a:pt x="333" y="0"/>
                </a:lnTo>
                <a:lnTo>
                  <a:pt x="165" y="1078"/>
                </a:lnTo>
                <a:close/>
              </a:path>
            </a:pathLst>
          </a:custGeom>
          <a:gradFill>
            <a:gsLst>
              <a:gs pos="100000">
                <a:srgbClr val="0675DC"/>
              </a:gs>
              <a:gs pos="0">
                <a:srgbClr val="0675DC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>
            <a:off x="5749624" y="2095500"/>
            <a:ext cx="780441" cy="4762498"/>
          </a:xfrm>
          <a:custGeom>
            <a:avLst/>
            <a:gdLst>
              <a:gd name="T0" fmla="*/ 164 w 164"/>
              <a:gd name="T1" fmla="*/ 1078 h 1078"/>
              <a:gd name="T2" fmla="*/ 0 w 164"/>
              <a:gd name="T3" fmla="*/ 1078 h 1078"/>
              <a:gd name="T4" fmla="*/ 27 w 164"/>
              <a:gd name="T5" fmla="*/ 0 h 1078"/>
              <a:gd name="T6" fmla="*/ 137 w 164"/>
              <a:gd name="T7" fmla="*/ 0 h 1078"/>
              <a:gd name="T8" fmla="*/ 164 w 164"/>
              <a:gd name="T9" fmla="*/ 1078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1078">
                <a:moveTo>
                  <a:pt x="164" y="1078"/>
                </a:moveTo>
                <a:lnTo>
                  <a:pt x="0" y="1078"/>
                </a:lnTo>
                <a:lnTo>
                  <a:pt x="27" y="0"/>
                </a:lnTo>
                <a:lnTo>
                  <a:pt x="137" y="0"/>
                </a:lnTo>
                <a:lnTo>
                  <a:pt x="164" y="1078"/>
                </a:lnTo>
                <a:close/>
              </a:path>
            </a:pathLst>
          </a:custGeom>
          <a:gradFill>
            <a:gsLst>
              <a:gs pos="100000">
                <a:srgbClr val="0675DC"/>
              </a:gs>
              <a:gs pos="0">
                <a:srgbClr val="0675DC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7805416" y="2095499"/>
            <a:ext cx="1579916" cy="4762498"/>
          </a:xfrm>
          <a:custGeom>
            <a:avLst/>
            <a:gdLst>
              <a:gd name="T0" fmla="*/ 332 w 332"/>
              <a:gd name="T1" fmla="*/ 1078 h 1078"/>
              <a:gd name="T2" fmla="*/ 167 w 332"/>
              <a:gd name="T3" fmla="*/ 1078 h 1078"/>
              <a:gd name="T4" fmla="*/ 0 w 332"/>
              <a:gd name="T5" fmla="*/ 0 h 1078"/>
              <a:gd name="T6" fmla="*/ 111 w 332"/>
              <a:gd name="T7" fmla="*/ 0 h 1078"/>
              <a:gd name="T8" fmla="*/ 332 w 332"/>
              <a:gd name="T9" fmla="*/ 1078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078">
                <a:moveTo>
                  <a:pt x="332" y="1078"/>
                </a:moveTo>
                <a:lnTo>
                  <a:pt x="167" y="1078"/>
                </a:lnTo>
                <a:lnTo>
                  <a:pt x="0" y="0"/>
                </a:lnTo>
                <a:lnTo>
                  <a:pt x="111" y="0"/>
                </a:lnTo>
                <a:lnTo>
                  <a:pt x="332" y="1078"/>
                </a:lnTo>
                <a:close/>
              </a:path>
            </a:pathLst>
          </a:custGeom>
          <a:gradFill>
            <a:gsLst>
              <a:gs pos="100000">
                <a:srgbClr val="0675DC"/>
              </a:gs>
              <a:gs pos="0">
                <a:srgbClr val="0675DC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6839384" y="2095500"/>
            <a:ext cx="1118315" cy="4762498"/>
          </a:xfrm>
          <a:custGeom>
            <a:avLst/>
            <a:gdLst>
              <a:gd name="T0" fmla="*/ 235 w 235"/>
              <a:gd name="T1" fmla="*/ 1078 h 1078"/>
              <a:gd name="T2" fmla="*/ 71 w 235"/>
              <a:gd name="T3" fmla="*/ 1078 h 1078"/>
              <a:gd name="T4" fmla="*/ 0 w 235"/>
              <a:gd name="T5" fmla="*/ 0 h 1078"/>
              <a:gd name="T6" fmla="*/ 112 w 235"/>
              <a:gd name="T7" fmla="*/ 0 h 1078"/>
              <a:gd name="T8" fmla="*/ 235 w 235"/>
              <a:gd name="T9" fmla="*/ 1078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1078">
                <a:moveTo>
                  <a:pt x="235" y="1078"/>
                </a:moveTo>
                <a:lnTo>
                  <a:pt x="71" y="1078"/>
                </a:lnTo>
                <a:lnTo>
                  <a:pt x="0" y="0"/>
                </a:lnTo>
                <a:lnTo>
                  <a:pt x="112" y="0"/>
                </a:lnTo>
                <a:lnTo>
                  <a:pt x="235" y="1078"/>
                </a:lnTo>
                <a:close/>
              </a:path>
            </a:pathLst>
          </a:custGeom>
          <a:gradFill>
            <a:gsLst>
              <a:gs pos="100000">
                <a:srgbClr val="0675DC"/>
              </a:gs>
              <a:gs pos="0">
                <a:srgbClr val="0675DC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1471478" y="2095500"/>
            <a:ext cx="2036759" cy="4762498"/>
          </a:xfrm>
          <a:custGeom>
            <a:avLst/>
            <a:gdLst>
              <a:gd name="T0" fmla="*/ 164 w 428"/>
              <a:gd name="T1" fmla="*/ 1078 h 1078"/>
              <a:gd name="T2" fmla="*/ 0 w 428"/>
              <a:gd name="T3" fmla="*/ 1078 h 1078"/>
              <a:gd name="T4" fmla="*/ 317 w 428"/>
              <a:gd name="T5" fmla="*/ 0 h 1078"/>
              <a:gd name="T6" fmla="*/ 428 w 428"/>
              <a:gd name="T7" fmla="*/ 0 h 1078"/>
              <a:gd name="T8" fmla="*/ 164 w 428"/>
              <a:gd name="T9" fmla="*/ 1078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8" h="1078">
                <a:moveTo>
                  <a:pt x="164" y="1078"/>
                </a:moveTo>
                <a:lnTo>
                  <a:pt x="0" y="1078"/>
                </a:lnTo>
                <a:lnTo>
                  <a:pt x="317" y="0"/>
                </a:lnTo>
                <a:lnTo>
                  <a:pt x="428" y="0"/>
                </a:lnTo>
                <a:lnTo>
                  <a:pt x="164" y="1078"/>
                </a:lnTo>
                <a:close/>
              </a:path>
            </a:pathLst>
          </a:custGeom>
          <a:gradFill>
            <a:gsLst>
              <a:gs pos="100000">
                <a:srgbClr val="0675DC"/>
              </a:gs>
              <a:gs pos="0">
                <a:srgbClr val="0675DC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4321990" y="2095500"/>
            <a:ext cx="1118315" cy="4762498"/>
          </a:xfrm>
          <a:custGeom>
            <a:avLst/>
            <a:gdLst>
              <a:gd name="T0" fmla="*/ 165 w 235"/>
              <a:gd name="T1" fmla="*/ 1078 h 1078"/>
              <a:gd name="T2" fmla="*/ 0 w 235"/>
              <a:gd name="T3" fmla="*/ 1078 h 1078"/>
              <a:gd name="T4" fmla="*/ 123 w 235"/>
              <a:gd name="T5" fmla="*/ 0 h 1078"/>
              <a:gd name="T6" fmla="*/ 235 w 235"/>
              <a:gd name="T7" fmla="*/ 0 h 1078"/>
              <a:gd name="T8" fmla="*/ 165 w 235"/>
              <a:gd name="T9" fmla="*/ 1078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" h="1078">
                <a:moveTo>
                  <a:pt x="165" y="1078"/>
                </a:moveTo>
                <a:lnTo>
                  <a:pt x="0" y="1078"/>
                </a:lnTo>
                <a:lnTo>
                  <a:pt x="123" y="0"/>
                </a:lnTo>
                <a:lnTo>
                  <a:pt x="235" y="0"/>
                </a:lnTo>
                <a:lnTo>
                  <a:pt x="165" y="1078"/>
                </a:lnTo>
                <a:close/>
              </a:path>
            </a:pathLst>
          </a:custGeom>
          <a:gradFill>
            <a:gsLst>
              <a:gs pos="100000">
                <a:srgbClr val="0675DC"/>
              </a:gs>
              <a:gs pos="0">
                <a:srgbClr val="0675DC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43842" y="2095500"/>
            <a:ext cx="2503120" cy="4762498"/>
          </a:xfrm>
          <a:custGeom>
            <a:avLst/>
            <a:gdLst>
              <a:gd name="T0" fmla="*/ 164 w 526"/>
              <a:gd name="T1" fmla="*/ 1078 h 1078"/>
              <a:gd name="T2" fmla="*/ 0 w 526"/>
              <a:gd name="T3" fmla="*/ 1078 h 1078"/>
              <a:gd name="T4" fmla="*/ 414 w 526"/>
              <a:gd name="T5" fmla="*/ 0 h 1078"/>
              <a:gd name="T6" fmla="*/ 526 w 526"/>
              <a:gd name="T7" fmla="*/ 0 h 1078"/>
              <a:gd name="T8" fmla="*/ 164 w 526"/>
              <a:gd name="T9" fmla="*/ 1078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1078">
                <a:moveTo>
                  <a:pt x="164" y="1078"/>
                </a:moveTo>
                <a:lnTo>
                  <a:pt x="0" y="1078"/>
                </a:lnTo>
                <a:lnTo>
                  <a:pt x="414" y="0"/>
                </a:lnTo>
                <a:lnTo>
                  <a:pt x="526" y="0"/>
                </a:lnTo>
                <a:lnTo>
                  <a:pt x="164" y="1078"/>
                </a:lnTo>
                <a:close/>
              </a:path>
            </a:pathLst>
          </a:custGeom>
          <a:gradFill>
            <a:gsLst>
              <a:gs pos="100000">
                <a:srgbClr val="0675DC"/>
              </a:gs>
              <a:gs pos="0">
                <a:srgbClr val="0675DC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8771449" y="2095500"/>
            <a:ext cx="2041518" cy="4762498"/>
          </a:xfrm>
          <a:custGeom>
            <a:avLst/>
            <a:gdLst>
              <a:gd name="T0" fmla="*/ 429 w 429"/>
              <a:gd name="T1" fmla="*/ 1078 h 1078"/>
              <a:gd name="T2" fmla="*/ 264 w 429"/>
              <a:gd name="T3" fmla="*/ 1078 h 1078"/>
              <a:gd name="T4" fmla="*/ 0 w 429"/>
              <a:gd name="T5" fmla="*/ 0 h 1078"/>
              <a:gd name="T6" fmla="*/ 112 w 429"/>
              <a:gd name="T7" fmla="*/ 0 h 1078"/>
              <a:gd name="T8" fmla="*/ 429 w 429"/>
              <a:gd name="T9" fmla="*/ 1078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9" h="1078">
                <a:moveTo>
                  <a:pt x="429" y="1078"/>
                </a:moveTo>
                <a:lnTo>
                  <a:pt x="264" y="1078"/>
                </a:lnTo>
                <a:lnTo>
                  <a:pt x="0" y="0"/>
                </a:lnTo>
                <a:lnTo>
                  <a:pt x="112" y="0"/>
                </a:lnTo>
                <a:lnTo>
                  <a:pt x="429" y="1078"/>
                </a:lnTo>
                <a:close/>
              </a:path>
            </a:pathLst>
          </a:custGeom>
          <a:gradFill>
            <a:gsLst>
              <a:gs pos="100000">
                <a:srgbClr val="0675DC"/>
              </a:gs>
              <a:gs pos="0">
                <a:srgbClr val="0675DC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9732723" y="2095499"/>
            <a:ext cx="2503120" cy="4762498"/>
          </a:xfrm>
          <a:custGeom>
            <a:avLst/>
            <a:gdLst>
              <a:gd name="T0" fmla="*/ 526 w 526"/>
              <a:gd name="T1" fmla="*/ 1078 h 1078"/>
              <a:gd name="T2" fmla="*/ 362 w 526"/>
              <a:gd name="T3" fmla="*/ 1078 h 1078"/>
              <a:gd name="T4" fmla="*/ 0 w 526"/>
              <a:gd name="T5" fmla="*/ 0 h 1078"/>
              <a:gd name="T6" fmla="*/ 112 w 526"/>
              <a:gd name="T7" fmla="*/ 0 h 1078"/>
              <a:gd name="T8" fmla="*/ 526 w 526"/>
              <a:gd name="T9" fmla="*/ 1078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1078">
                <a:moveTo>
                  <a:pt x="526" y="1078"/>
                </a:moveTo>
                <a:lnTo>
                  <a:pt x="362" y="1078"/>
                </a:lnTo>
                <a:lnTo>
                  <a:pt x="0" y="0"/>
                </a:lnTo>
                <a:lnTo>
                  <a:pt x="112" y="0"/>
                </a:lnTo>
                <a:lnTo>
                  <a:pt x="526" y="1078"/>
                </a:lnTo>
                <a:close/>
              </a:path>
            </a:pathLst>
          </a:custGeom>
          <a:gradFill>
            <a:gsLst>
              <a:gs pos="100000">
                <a:srgbClr val="0675DC"/>
              </a:gs>
              <a:gs pos="0">
                <a:srgbClr val="0675DC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-2312253" y="2913894"/>
            <a:ext cx="16998835" cy="4508927"/>
          </a:xfrm>
          <a:prstGeom prst="rect">
            <a:avLst/>
          </a:prstGeom>
          <a:noFill/>
          <a:scene3d>
            <a:camera prst="perspectiveRelaxedModerately" fov="5100000">
              <a:rot lat="198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b="1" kern="1600" spc="1000" dirty="0">
                <a:solidFill>
                  <a:schemeClr val="bg1"/>
                </a:solidFill>
                <a:ea typeface="+mj-ea"/>
              </a:rPr>
              <a:t>SWOT</a:t>
            </a:r>
            <a:endParaRPr lang="zh-CN" altLang="en-US" sz="28700" b="1" kern="1600" spc="10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3247273-00C5-4B51-9784-C7F83A9CC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5931893"/>
              </p:ext>
            </p:extLst>
          </p:nvPr>
        </p:nvGraphicFramePr>
        <p:xfrm>
          <a:off x="1756488" y="8666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37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9" grpId="0" animBg="1"/>
      <p:bldP spid="28" grpId="0" animBg="1"/>
      <p:bldP spid="23" grpId="0" animBg="1"/>
      <p:bldP spid="26" grpId="0" animBg="1"/>
      <p:bldP spid="24" grpId="0" animBg="1"/>
      <p:bldP spid="30" grpId="0" animBg="1"/>
      <p:bldP spid="31" grpId="0" animBg="1"/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PA_直接连接符 11">
            <a:extLst>
              <a:ext uri="{FF2B5EF4-FFF2-40B4-BE49-F238E27FC236}">
                <a16:creationId xmlns:a16="http://schemas.microsoft.com/office/drawing/2014/main" id="{C5C63330-157E-4735-A23A-732DB58B053B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5438544" y="5621567"/>
            <a:ext cx="1314428" cy="0"/>
          </a:xfrm>
          <a:prstGeom prst="line">
            <a:avLst/>
          </a:prstGeom>
          <a:ln w="19050">
            <a:solidFill>
              <a:srgbClr val="0675D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PA_文本框 9">
            <a:extLst>
              <a:ext uri="{FF2B5EF4-FFF2-40B4-BE49-F238E27FC236}">
                <a16:creationId xmlns:a16="http://schemas.microsoft.com/office/drawing/2014/main" id="{B4AE8FAF-0635-4AE1-821A-4C87E20519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0703" y="3044346"/>
            <a:ext cx="8892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图文框 121">
            <a:extLst>
              <a:ext uri="{FF2B5EF4-FFF2-40B4-BE49-F238E27FC236}">
                <a16:creationId xmlns:a16="http://schemas.microsoft.com/office/drawing/2014/main" id="{B12B2BB7-5A1C-4B41-B851-B7A886EB43EC}"/>
              </a:ext>
            </a:extLst>
          </p:cNvPr>
          <p:cNvSpPr/>
          <p:nvPr/>
        </p:nvSpPr>
        <p:spPr>
          <a:xfrm>
            <a:off x="1390649" y="401216"/>
            <a:ext cx="9410702" cy="6456784"/>
          </a:xfrm>
          <a:prstGeom prst="frame">
            <a:avLst>
              <a:gd name="adj1" fmla="val 943"/>
            </a:avLst>
          </a:prstGeom>
          <a:gradFill flip="none" rotWithShape="1">
            <a:gsLst>
              <a:gs pos="0">
                <a:srgbClr val="1D4A9B">
                  <a:alpha val="32000"/>
                </a:srgbClr>
              </a:gs>
              <a:gs pos="100000">
                <a:srgbClr val="1D4A9B">
                  <a:alpha val="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3" name="等腰三角形 122">
            <a:extLst>
              <a:ext uri="{FF2B5EF4-FFF2-40B4-BE49-F238E27FC236}">
                <a16:creationId xmlns:a16="http://schemas.microsoft.com/office/drawing/2014/main" id="{6E668BAF-ED3F-41B6-8593-8EC15A163D97}"/>
              </a:ext>
            </a:extLst>
          </p:cNvPr>
          <p:cNvSpPr/>
          <p:nvPr/>
        </p:nvSpPr>
        <p:spPr>
          <a:xfrm rot="5400000">
            <a:off x="11224259" y="3614978"/>
            <a:ext cx="378824" cy="326572"/>
          </a:xfrm>
          <a:prstGeom prst="triangle">
            <a:avLst/>
          </a:prstGeom>
          <a:solidFill>
            <a:srgbClr val="0058A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等腰三角形 123">
            <a:extLst>
              <a:ext uri="{FF2B5EF4-FFF2-40B4-BE49-F238E27FC236}">
                <a16:creationId xmlns:a16="http://schemas.microsoft.com/office/drawing/2014/main" id="{75C52A95-E2D2-48A0-BF1E-F96B349FCC0C}"/>
              </a:ext>
            </a:extLst>
          </p:cNvPr>
          <p:cNvSpPr/>
          <p:nvPr/>
        </p:nvSpPr>
        <p:spPr>
          <a:xfrm rot="16200000">
            <a:off x="356343" y="3614978"/>
            <a:ext cx="378824" cy="326572"/>
          </a:xfrm>
          <a:prstGeom prst="triangle">
            <a:avLst/>
          </a:prstGeom>
          <a:solidFill>
            <a:srgbClr val="0058A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62C12D-889E-4C24-81BE-85F9AFE842EB}"/>
              </a:ext>
            </a:extLst>
          </p:cNvPr>
          <p:cNvGrpSpPr/>
          <p:nvPr/>
        </p:nvGrpSpPr>
        <p:grpSpPr>
          <a:xfrm>
            <a:off x="2591137" y="1035501"/>
            <a:ext cx="6731430" cy="4586066"/>
            <a:chOff x="2730283" y="1135967"/>
            <a:chExt cx="6731430" cy="4586066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D67F18F-B230-4820-A8A5-A9E091568F51}"/>
                </a:ext>
              </a:extLst>
            </p:cNvPr>
            <p:cNvSpPr/>
            <p:nvPr/>
          </p:nvSpPr>
          <p:spPr>
            <a:xfrm rot="1388760">
              <a:off x="2730283" y="3139031"/>
              <a:ext cx="6731430" cy="938897"/>
            </a:xfrm>
            <a:custGeom>
              <a:avLst/>
              <a:gdLst>
                <a:gd name="connsiteX0" fmla="*/ 494883 w 8200572"/>
                <a:gd name="connsiteY0" fmla="*/ 378178 h 1817245"/>
                <a:gd name="connsiteX1" fmla="*/ 1492124 w 8200572"/>
                <a:gd name="connsiteY1" fmla="*/ 90699 h 1817245"/>
                <a:gd name="connsiteX2" fmla="*/ 1589204 w 8200572"/>
                <a:gd name="connsiteY2" fmla="*/ 73445 h 1817245"/>
                <a:gd name="connsiteX3" fmla="*/ 1657986 w 8200572"/>
                <a:gd name="connsiteY3" fmla="*/ 150550 h 1817245"/>
                <a:gd name="connsiteX4" fmla="*/ 3846531 w 8200572"/>
                <a:gd name="connsiteY4" fmla="*/ 745757 h 1817245"/>
                <a:gd name="connsiteX5" fmla="*/ 6114948 w 8200572"/>
                <a:gd name="connsiteY5" fmla="*/ 61014 h 1817245"/>
                <a:gd name="connsiteX6" fmla="*/ 6153185 w 8200572"/>
                <a:gd name="connsiteY6" fmla="*/ 0 h 1817245"/>
                <a:gd name="connsiteX7" fmla="*/ 6392794 w 8200572"/>
                <a:gd name="connsiteY7" fmla="*/ 34597 h 1817245"/>
                <a:gd name="connsiteX8" fmla="*/ 8200572 w 8200572"/>
                <a:gd name="connsiteY8" fmla="*/ 842703 h 1817245"/>
                <a:gd name="connsiteX9" fmla="*/ 4100286 w 8200572"/>
                <a:gd name="connsiteY9" fmla="*/ 1817245 h 1817245"/>
                <a:gd name="connsiteX10" fmla="*/ 0 w 8200572"/>
                <a:gd name="connsiteY10" fmla="*/ 842703 h 1817245"/>
                <a:gd name="connsiteX11" fmla="*/ 494883 w 8200572"/>
                <a:gd name="connsiteY11" fmla="*/ 378178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10" fmla="*/ 6114948 w 8200572"/>
                <a:gd name="connsiteY10" fmla="*/ 61014 h 1817245"/>
                <a:gd name="connsiteX11" fmla="*/ 6241617 w 8200572"/>
                <a:gd name="connsiteY11" fmla="*/ 91440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10" fmla="*/ 6114948 w 8200572"/>
                <a:gd name="connsiteY10" fmla="*/ 61014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9" fmla="*/ 3846531 w 8200572"/>
                <a:gd name="connsiteY9" fmla="*/ 745757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8" fmla="*/ 1657986 w 8200572"/>
                <a:gd name="connsiteY8" fmla="*/ 150550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  <a:gd name="connsiteX7" fmla="*/ 1589204 w 8200572"/>
                <a:gd name="connsiteY7" fmla="*/ 73445 h 1817245"/>
                <a:gd name="connsiteX0" fmla="*/ 6153185 w 8200572"/>
                <a:gd name="connsiteY0" fmla="*/ 0 h 1817245"/>
                <a:gd name="connsiteX1" fmla="*/ 6392794 w 8200572"/>
                <a:gd name="connsiteY1" fmla="*/ 34597 h 1817245"/>
                <a:gd name="connsiteX2" fmla="*/ 8200572 w 8200572"/>
                <a:gd name="connsiteY2" fmla="*/ 842703 h 1817245"/>
                <a:gd name="connsiteX3" fmla="*/ 4100286 w 8200572"/>
                <a:gd name="connsiteY3" fmla="*/ 1817245 h 1817245"/>
                <a:gd name="connsiteX4" fmla="*/ 0 w 8200572"/>
                <a:gd name="connsiteY4" fmla="*/ 842703 h 1817245"/>
                <a:gd name="connsiteX5" fmla="*/ 494883 w 8200572"/>
                <a:gd name="connsiteY5" fmla="*/ 378178 h 1817245"/>
                <a:gd name="connsiteX6" fmla="*/ 1492124 w 8200572"/>
                <a:gd name="connsiteY6" fmla="*/ 90699 h 181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0572" h="1817245">
                  <a:moveTo>
                    <a:pt x="6153185" y="0"/>
                  </a:moveTo>
                  <a:lnTo>
                    <a:pt x="6392794" y="34597"/>
                  </a:lnTo>
                  <a:cubicBezTo>
                    <a:pt x="7483478" y="209729"/>
                    <a:pt x="8200572" y="506312"/>
                    <a:pt x="8200572" y="842703"/>
                  </a:cubicBezTo>
                  <a:cubicBezTo>
                    <a:pt x="8200572" y="1380928"/>
                    <a:pt x="6364811" y="1817245"/>
                    <a:pt x="4100286" y="1817245"/>
                  </a:cubicBezTo>
                  <a:cubicBezTo>
                    <a:pt x="1835761" y="1817245"/>
                    <a:pt x="0" y="1380928"/>
                    <a:pt x="0" y="842703"/>
                  </a:cubicBezTo>
                  <a:cubicBezTo>
                    <a:pt x="0" y="674508"/>
                    <a:pt x="179274" y="516264"/>
                    <a:pt x="494883" y="378178"/>
                  </a:cubicBezTo>
                  <a:cubicBezTo>
                    <a:pt x="747370" y="267709"/>
                    <a:pt x="1087112" y="170141"/>
                    <a:pt x="1492124" y="90699"/>
                  </a:cubicBezTo>
                </a:path>
              </a:pathLst>
            </a:custGeom>
            <a:noFill/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45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B92AF7F-F97A-4226-A231-6B53B60C3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4" t="12222" r="20219" b="12222"/>
            <a:stretch/>
          </p:blipFill>
          <p:spPr>
            <a:xfrm>
              <a:off x="3802966" y="1135967"/>
              <a:ext cx="4586066" cy="458606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4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22" grpId="0" animBg="1"/>
      <p:bldP spid="123" grpId="0" animBg="1"/>
      <p:bldP spid="1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55330" y="2711722"/>
            <a:ext cx="80335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all </a:t>
            </a:r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Of</a:t>
            </a:r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 Way Out 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2551291" y="0"/>
            <a:ext cx="0" cy="3371740"/>
          </a:xfrm>
          <a:prstGeom prst="line">
            <a:avLst/>
          </a:prstGeom>
          <a:ln w="19050">
            <a:solidFill>
              <a:srgbClr val="0058A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35769" y="2267337"/>
            <a:ext cx="117051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prstClr val="white"/>
                </a:solidFill>
                <a:latin typeface="微软雅黑"/>
                <a:ea typeface="微软雅黑"/>
              </a:rPr>
              <a:t>C</a:t>
            </a:r>
            <a:endParaRPr lang="zh-CN" altLang="en-US" sz="1200" dirty="0"/>
          </a:p>
        </p:txBody>
      </p:sp>
      <p:cxnSp>
        <p:nvCxnSpPr>
          <p:cNvPr id="19" name="直接连接符 18"/>
          <p:cNvCxnSpPr>
            <a:cxnSpLocks/>
          </p:cNvCxnSpPr>
          <p:nvPr/>
        </p:nvCxnSpPr>
        <p:spPr>
          <a:xfrm>
            <a:off x="6786643" y="0"/>
            <a:ext cx="0" cy="3198361"/>
          </a:xfrm>
          <a:prstGeom prst="line">
            <a:avLst/>
          </a:prstGeom>
          <a:ln w="19050">
            <a:solidFill>
              <a:srgbClr val="0058A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4754880" y="3919216"/>
            <a:ext cx="0" cy="2938784"/>
          </a:xfrm>
          <a:prstGeom prst="line">
            <a:avLst/>
          </a:prstGeom>
          <a:ln w="19050">
            <a:solidFill>
              <a:srgbClr val="0058A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cxnSpLocks/>
          </p:cNvCxnSpPr>
          <p:nvPr/>
        </p:nvCxnSpPr>
        <p:spPr>
          <a:xfrm>
            <a:off x="9072643" y="3706971"/>
            <a:ext cx="0" cy="3151029"/>
          </a:xfrm>
          <a:prstGeom prst="line">
            <a:avLst/>
          </a:prstGeom>
          <a:ln w="19050">
            <a:solidFill>
              <a:srgbClr val="0058A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752265" y="345409"/>
            <a:ext cx="28660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0058A8"/>
                </a:solidFill>
                <a:ea typeface="+mj-ea"/>
              </a:rPr>
              <a:t>PART 1</a:t>
            </a:r>
            <a:endParaRPr lang="zh-CN" altLang="en-US" sz="6600" dirty="0">
              <a:solidFill>
                <a:srgbClr val="0058A8"/>
              </a:solidFill>
              <a:ea typeface="+mj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752266" y="1267337"/>
            <a:ext cx="3709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项目调研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913409" y="345409"/>
            <a:ext cx="2846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0058A8"/>
                </a:solidFill>
                <a:ea typeface="+mj-ea"/>
              </a:defRPr>
            </a:lvl1pPr>
          </a:lstStyle>
          <a:p>
            <a:r>
              <a:rPr lang="en-US" altLang="zh-CN" dirty="0"/>
              <a:t>PART 2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6987617" y="1267337"/>
            <a:ext cx="3709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人员分工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836892" y="4569412"/>
            <a:ext cx="29772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0058A8"/>
                </a:solidFill>
                <a:ea typeface="+mj-ea"/>
              </a:defRPr>
            </a:lvl1pPr>
          </a:lstStyle>
          <a:p>
            <a:r>
              <a:rPr lang="en-US" altLang="zh-CN" dirty="0"/>
              <a:t>PART 3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890839" y="5504349"/>
            <a:ext cx="3709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核心算法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145959" y="4567612"/>
            <a:ext cx="29266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0058A8"/>
                </a:solidFill>
                <a:ea typeface="+mj-ea"/>
              </a:defRPr>
            </a:lvl1pPr>
          </a:lstStyle>
          <a:p>
            <a:r>
              <a:rPr lang="en-US" altLang="zh-CN" dirty="0"/>
              <a:t>PART 4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208601" y="5504349"/>
            <a:ext cx="3709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项目策划</a:t>
            </a:r>
          </a:p>
        </p:txBody>
      </p:sp>
    </p:spTree>
    <p:extLst>
      <p:ext uri="{BB962C8B-B14F-4D97-AF65-F5344CB8AC3E}">
        <p14:creationId xmlns:p14="http://schemas.microsoft.com/office/powerpoint/2010/main" val="27520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1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五边形 11"/>
          <p:cNvSpPr/>
          <p:nvPr/>
        </p:nvSpPr>
        <p:spPr>
          <a:xfrm>
            <a:off x="6671272" y="1615204"/>
            <a:ext cx="3312929" cy="3312929"/>
          </a:xfrm>
          <a:prstGeom prst="pentagon">
            <a:avLst/>
          </a:prstGeom>
          <a:gradFill flip="none" rotWithShape="1">
            <a:gsLst>
              <a:gs pos="99000">
                <a:srgbClr val="0058A8"/>
              </a:gs>
              <a:gs pos="63000">
                <a:srgbClr val="0058A8">
                  <a:alpha val="15000"/>
                </a:srgbClr>
              </a:gs>
              <a:gs pos="37000">
                <a:srgbClr val="0058A8">
                  <a:alpha val="0"/>
                </a:srgb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1" r="44536"/>
          <a:stretch/>
        </p:blipFill>
        <p:spPr>
          <a:xfrm>
            <a:off x="3184272" y="674591"/>
            <a:ext cx="2035616" cy="5329238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398344" y="6180961"/>
            <a:ext cx="2286000" cy="227615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291641" y="5960574"/>
            <a:ext cx="4499406" cy="44800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21639" y="5707668"/>
            <a:ext cx="7388144" cy="70090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-720073" y="5360826"/>
            <a:ext cx="10704274" cy="104775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-2327017" y="5070314"/>
            <a:ext cx="14679438" cy="133826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219889" y="2306540"/>
            <a:ext cx="4477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项目调研：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19889" y="3093403"/>
            <a:ext cx="4477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Background</a:t>
            </a:r>
            <a:endParaRPr lang="zh-CN" altLang="en-US" sz="3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5367371" y="3900155"/>
            <a:ext cx="11202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89532" y="537986"/>
            <a:ext cx="1566843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22499" y="552525"/>
            <a:ext cx="1500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Taylor</a:t>
            </a:r>
          </a:p>
          <a:p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</a:p>
        </p:txBody>
      </p:sp>
      <p:sp>
        <p:nvSpPr>
          <p:cNvPr id="4" name="矩形 3"/>
          <p:cNvSpPr/>
          <p:nvPr/>
        </p:nvSpPr>
        <p:spPr>
          <a:xfrm>
            <a:off x="1814835" y="1132664"/>
            <a:ext cx="139700" cy="381384"/>
          </a:xfrm>
          <a:prstGeom prst="rect">
            <a:avLst/>
          </a:prstGeom>
          <a:solidFill>
            <a:srgbClr val="005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234051" y="4071287"/>
            <a:ext cx="332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All I do is win.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No matter what.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32" fill="hold" grpId="1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50"/>
                            </p:stCondLst>
                            <p:childTnLst>
                              <p:par>
                                <p:cTn id="5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25"/>
                            </p:stCondLst>
                            <p:childTnLst>
                              <p:par>
                                <p:cTn id="5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75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2" animBg="1"/>
      <p:bldP spid="6" grpId="0" animBg="1"/>
      <p:bldP spid="7" grpId="0" animBg="1"/>
      <p:bldP spid="8" grpId="0" animBg="1"/>
      <p:bldP spid="9" grpId="0" animBg="1"/>
      <p:bldP spid="10" grpId="0" animBg="1"/>
      <p:bldP spid="13" grpId="1"/>
      <p:bldP spid="14" grpId="0"/>
      <p:bldP spid="2" grpId="0" animBg="1"/>
      <p:bldP spid="3" grpId="0"/>
      <p:bldP spid="4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1089695" y="4299493"/>
            <a:ext cx="64735" cy="2182948"/>
          </a:xfrm>
          <a:custGeom>
            <a:avLst/>
            <a:gdLst>
              <a:gd name="connsiteX0" fmla="*/ 0 w 350520"/>
              <a:gd name="connsiteY0" fmla="*/ 1844040 h 3688080"/>
              <a:gd name="connsiteX1" fmla="*/ 175260 w 350520"/>
              <a:gd name="connsiteY1" fmla="*/ 0 h 3688080"/>
              <a:gd name="connsiteX2" fmla="*/ 350520 w 350520"/>
              <a:gd name="connsiteY2" fmla="*/ 1844040 h 3688080"/>
              <a:gd name="connsiteX3" fmla="*/ 175260 w 350520"/>
              <a:gd name="connsiteY3" fmla="*/ 3688080 h 3688080"/>
              <a:gd name="connsiteX4" fmla="*/ 0 w 350520"/>
              <a:gd name="connsiteY4" fmla="*/ 1844040 h 3688080"/>
              <a:gd name="connsiteX0" fmla="*/ 0 w 350520"/>
              <a:gd name="connsiteY0" fmla="*/ 1844040 h 3688080"/>
              <a:gd name="connsiteX1" fmla="*/ 175260 w 350520"/>
              <a:gd name="connsiteY1" fmla="*/ 0 h 3688080"/>
              <a:gd name="connsiteX2" fmla="*/ 350520 w 350520"/>
              <a:gd name="connsiteY2" fmla="*/ 1844040 h 3688080"/>
              <a:gd name="connsiteX3" fmla="*/ 175260 w 350520"/>
              <a:gd name="connsiteY3" fmla="*/ 3688080 h 3688080"/>
              <a:gd name="connsiteX4" fmla="*/ 0 w 350520"/>
              <a:gd name="connsiteY4" fmla="*/ 1844040 h 3688080"/>
              <a:gd name="connsiteX0" fmla="*/ 0 w 350520"/>
              <a:gd name="connsiteY0" fmla="*/ 1844040 h 3694292"/>
              <a:gd name="connsiteX1" fmla="*/ 175260 w 350520"/>
              <a:gd name="connsiteY1" fmla="*/ 0 h 3694292"/>
              <a:gd name="connsiteX2" fmla="*/ 350520 w 350520"/>
              <a:gd name="connsiteY2" fmla="*/ 1844040 h 3694292"/>
              <a:gd name="connsiteX3" fmla="*/ 175260 w 350520"/>
              <a:gd name="connsiteY3" fmla="*/ 3688080 h 3694292"/>
              <a:gd name="connsiteX4" fmla="*/ 0 w 350520"/>
              <a:gd name="connsiteY4" fmla="*/ 1844040 h 3694292"/>
              <a:gd name="connsiteX0" fmla="*/ 0 w 350520"/>
              <a:gd name="connsiteY0" fmla="*/ 1844040 h 3759328"/>
              <a:gd name="connsiteX1" fmla="*/ 175260 w 350520"/>
              <a:gd name="connsiteY1" fmla="*/ 0 h 3759328"/>
              <a:gd name="connsiteX2" fmla="*/ 350520 w 350520"/>
              <a:gd name="connsiteY2" fmla="*/ 1844040 h 3759328"/>
              <a:gd name="connsiteX3" fmla="*/ 175260 w 350520"/>
              <a:gd name="connsiteY3" fmla="*/ 3688080 h 3759328"/>
              <a:gd name="connsiteX4" fmla="*/ 0 w 350520"/>
              <a:gd name="connsiteY4" fmla="*/ 1844040 h 3759328"/>
              <a:gd name="connsiteX0" fmla="*/ 0 w 350520"/>
              <a:gd name="connsiteY0" fmla="*/ 1844040 h 3688080"/>
              <a:gd name="connsiteX1" fmla="*/ 175260 w 350520"/>
              <a:gd name="connsiteY1" fmla="*/ 0 h 3688080"/>
              <a:gd name="connsiteX2" fmla="*/ 350520 w 350520"/>
              <a:gd name="connsiteY2" fmla="*/ 1844040 h 3688080"/>
              <a:gd name="connsiteX3" fmla="*/ 175260 w 350520"/>
              <a:gd name="connsiteY3" fmla="*/ 3688080 h 3688080"/>
              <a:gd name="connsiteX4" fmla="*/ 0 w 350520"/>
              <a:gd name="connsiteY4" fmla="*/ 1844040 h 3688080"/>
              <a:gd name="connsiteX0" fmla="*/ 12834 w 376188"/>
              <a:gd name="connsiteY0" fmla="*/ 1844040 h 3688080"/>
              <a:gd name="connsiteX1" fmla="*/ 188094 w 376188"/>
              <a:gd name="connsiteY1" fmla="*/ 0 h 3688080"/>
              <a:gd name="connsiteX2" fmla="*/ 363354 w 376188"/>
              <a:gd name="connsiteY2" fmla="*/ 1844040 h 3688080"/>
              <a:gd name="connsiteX3" fmla="*/ 188094 w 376188"/>
              <a:gd name="connsiteY3" fmla="*/ 3688080 h 3688080"/>
              <a:gd name="connsiteX4" fmla="*/ 12834 w 376188"/>
              <a:gd name="connsiteY4" fmla="*/ 1844040 h 3688080"/>
              <a:gd name="connsiteX0" fmla="*/ 12834 w 376188"/>
              <a:gd name="connsiteY0" fmla="*/ 2548890 h 4392930"/>
              <a:gd name="connsiteX1" fmla="*/ 188094 w 376188"/>
              <a:gd name="connsiteY1" fmla="*/ 0 h 4392930"/>
              <a:gd name="connsiteX2" fmla="*/ 363354 w 376188"/>
              <a:gd name="connsiteY2" fmla="*/ 2548890 h 4392930"/>
              <a:gd name="connsiteX3" fmla="*/ 188094 w 376188"/>
              <a:gd name="connsiteY3" fmla="*/ 4392930 h 4392930"/>
              <a:gd name="connsiteX4" fmla="*/ 12834 w 376188"/>
              <a:gd name="connsiteY4" fmla="*/ 2548890 h 4392930"/>
              <a:gd name="connsiteX0" fmla="*/ 11785 w 375139"/>
              <a:gd name="connsiteY0" fmla="*/ 2548890 h 5641158"/>
              <a:gd name="connsiteX1" fmla="*/ 187045 w 375139"/>
              <a:gd name="connsiteY1" fmla="*/ 0 h 5641158"/>
              <a:gd name="connsiteX2" fmla="*/ 362305 w 375139"/>
              <a:gd name="connsiteY2" fmla="*/ 2548890 h 5641158"/>
              <a:gd name="connsiteX3" fmla="*/ 172531 w 375139"/>
              <a:gd name="connsiteY3" fmla="*/ 5641158 h 5641158"/>
              <a:gd name="connsiteX4" fmla="*/ 11785 w 375139"/>
              <a:gd name="connsiteY4" fmla="*/ 2548890 h 5641158"/>
              <a:gd name="connsiteX0" fmla="*/ 11785 w 375139"/>
              <a:gd name="connsiteY0" fmla="*/ 2548890 h 5641158"/>
              <a:gd name="connsiteX1" fmla="*/ 187045 w 375139"/>
              <a:gd name="connsiteY1" fmla="*/ 0 h 5641158"/>
              <a:gd name="connsiteX2" fmla="*/ 362305 w 375139"/>
              <a:gd name="connsiteY2" fmla="*/ 2548890 h 5641158"/>
              <a:gd name="connsiteX3" fmla="*/ 172531 w 375139"/>
              <a:gd name="connsiteY3" fmla="*/ 5641158 h 5641158"/>
              <a:gd name="connsiteX4" fmla="*/ 11785 w 375139"/>
              <a:gd name="connsiteY4" fmla="*/ 2548890 h 5641158"/>
              <a:gd name="connsiteX0" fmla="*/ 24459 w 387813"/>
              <a:gd name="connsiteY0" fmla="*/ 2548890 h 5641158"/>
              <a:gd name="connsiteX1" fmla="*/ 199719 w 387813"/>
              <a:gd name="connsiteY1" fmla="*/ 0 h 5641158"/>
              <a:gd name="connsiteX2" fmla="*/ 374979 w 387813"/>
              <a:gd name="connsiteY2" fmla="*/ 2548890 h 5641158"/>
              <a:gd name="connsiteX3" fmla="*/ 185205 w 387813"/>
              <a:gd name="connsiteY3" fmla="*/ 5641158 h 5641158"/>
              <a:gd name="connsiteX4" fmla="*/ 24459 w 387813"/>
              <a:gd name="connsiteY4" fmla="*/ 2548890 h 5641158"/>
              <a:gd name="connsiteX0" fmla="*/ 24459 w 387813"/>
              <a:gd name="connsiteY0" fmla="*/ 2548890 h 5641158"/>
              <a:gd name="connsiteX1" fmla="*/ 199719 w 387813"/>
              <a:gd name="connsiteY1" fmla="*/ 0 h 5641158"/>
              <a:gd name="connsiteX2" fmla="*/ 374979 w 387813"/>
              <a:gd name="connsiteY2" fmla="*/ 2548890 h 5641158"/>
              <a:gd name="connsiteX3" fmla="*/ 185205 w 387813"/>
              <a:gd name="connsiteY3" fmla="*/ 5641158 h 5641158"/>
              <a:gd name="connsiteX4" fmla="*/ 24459 w 387813"/>
              <a:gd name="connsiteY4" fmla="*/ 2548890 h 5641158"/>
              <a:gd name="connsiteX0" fmla="*/ 24459 w 394141"/>
              <a:gd name="connsiteY0" fmla="*/ 2548890 h 5641158"/>
              <a:gd name="connsiteX1" fmla="*/ 199719 w 394141"/>
              <a:gd name="connsiteY1" fmla="*/ 0 h 5641158"/>
              <a:gd name="connsiteX2" fmla="*/ 374979 w 394141"/>
              <a:gd name="connsiteY2" fmla="*/ 2548890 h 5641158"/>
              <a:gd name="connsiteX3" fmla="*/ 185205 w 394141"/>
              <a:gd name="connsiteY3" fmla="*/ 5641158 h 5641158"/>
              <a:gd name="connsiteX4" fmla="*/ 24459 w 394141"/>
              <a:gd name="connsiteY4" fmla="*/ 2548890 h 564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141" h="5641158">
                <a:moveTo>
                  <a:pt x="24459" y="2548890"/>
                </a:moveTo>
                <a:cubicBezTo>
                  <a:pt x="-2150" y="1318411"/>
                  <a:pt x="-58999" y="0"/>
                  <a:pt x="199719" y="0"/>
                </a:cubicBezTo>
                <a:cubicBezTo>
                  <a:pt x="458437" y="0"/>
                  <a:pt x="389493" y="1225655"/>
                  <a:pt x="374979" y="2548890"/>
                </a:cubicBezTo>
                <a:cubicBezTo>
                  <a:pt x="302408" y="3886639"/>
                  <a:pt x="281639" y="4981371"/>
                  <a:pt x="185205" y="5641158"/>
                </a:cubicBezTo>
                <a:cubicBezTo>
                  <a:pt x="104232" y="4812921"/>
                  <a:pt x="51068" y="3779369"/>
                  <a:pt x="24459" y="2548890"/>
                </a:cubicBezTo>
                <a:close/>
              </a:path>
            </a:pathLst>
          </a:cu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3"/>
          <p:cNvSpPr/>
          <p:nvPr/>
        </p:nvSpPr>
        <p:spPr>
          <a:xfrm>
            <a:off x="5775995" y="548232"/>
            <a:ext cx="64735" cy="2182948"/>
          </a:xfrm>
          <a:custGeom>
            <a:avLst/>
            <a:gdLst>
              <a:gd name="connsiteX0" fmla="*/ 0 w 350520"/>
              <a:gd name="connsiteY0" fmla="*/ 1844040 h 3688080"/>
              <a:gd name="connsiteX1" fmla="*/ 175260 w 350520"/>
              <a:gd name="connsiteY1" fmla="*/ 0 h 3688080"/>
              <a:gd name="connsiteX2" fmla="*/ 350520 w 350520"/>
              <a:gd name="connsiteY2" fmla="*/ 1844040 h 3688080"/>
              <a:gd name="connsiteX3" fmla="*/ 175260 w 350520"/>
              <a:gd name="connsiteY3" fmla="*/ 3688080 h 3688080"/>
              <a:gd name="connsiteX4" fmla="*/ 0 w 350520"/>
              <a:gd name="connsiteY4" fmla="*/ 1844040 h 3688080"/>
              <a:gd name="connsiteX0" fmla="*/ 0 w 350520"/>
              <a:gd name="connsiteY0" fmla="*/ 1844040 h 3688080"/>
              <a:gd name="connsiteX1" fmla="*/ 175260 w 350520"/>
              <a:gd name="connsiteY1" fmla="*/ 0 h 3688080"/>
              <a:gd name="connsiteX2" fmla="*/ 350520 w 350520"/>
              <a:gd name="connsiteY2" fmla="*/ 1844040 h 3688080"/>
              <a:gd name="connsiteX3" fmla="*/ 175260 w 350520"/>
              <a:gd name="connsiteY3" fmla="*/ 3688080 h 3688080"/>
              <a:gd name="connsiteX4" fmla="*/ 0 w 350520"/>
              <a:gd name="connsiteY4" fmla="*/ 1844040 h 3688080"/>
              <a:gd name="connsiteX0" fmla="*/ 0 w 350520"/>
              <a:gd name="connsiteY0" fmla="*/ 1844040 h 3694292"/>
              <a:gd name="connsiteX1" fmla="*/ 175260 w 350520"/>
              <a:gd name="connsiteY1" fmla="*/ 0 h 3694292"/>
              <a:gd name="connsiteX2" fmla="*/ 350520 w 350520"/>
              <a:gd name="connsiteY2" fmla="*/ 1844040 h 3694292"/>
              <a:gd name="connsiteX3" fmla="*/ 175260 w 350520"/>
              <a:gd name="connsiteY3" fmla="*/ 3688080 h 3694292"/>
              <a:gd name="connsiteX4" fmla="*/ 0 w 350520"/>
              <a:gd name="connsiteY4" fmla="*/ 1844040 h 3694292"/>
              <a:gd name="connsiteX0" fmla="*/ 0 w 350520"/>
              <a:gd name="connsiteY0" fmla="*/ 1844040 h 3759328"/>
              <a:gd name="connsiteX1" fmla="*/ 175260 w 350520"/>
              <a:gd name="connsiteY1" fmla="*/ 0 h 3759328"/>
              <a:gd name="connsiteX2" fmla="*/ 350520 w 350520"/>
              <a:gd name="connsiteY2" fmla="*/ 1844040 h 3759328"/>
              <a:gd name="connsiteX3" fmla="*/ 175260 w 350520"/>
              <a:gd name="connsiteY3" fmla="*/ 3688080 h 3759328"/>
              <a:gd name="connsiteX4" fmla="*/ 0 w 350520"/>
              <a:gd name="connsiteY4" fmla="*/ 1844040 h 3759328"/>
              <a:gd name="connsiteX0" fmla="*/ 0 w 350520"/>
              <a:gd name="connsiteY0" fmla="*/ 1844040 h 3688080"/>
              <a:gd name="connsiteX1" fmla="*/ 175260 w 350520"/>
              <a:gd name="connsiteY1" fmla="*/ 0 h 3688080"/>
              <a:gd name="connsiteX2" fmla="*/ 350520 w 350520"/>
              <a:gd name="connsiteY2" fmla="*/ 1844040 h 3688080"/>
              <a:gd name="connsiteX3" fmla="*/ 175260 w 350520"/>
              <a:gd name="connsiteY3" fmla="*/ 3688080 h 3688080"/>
              <a:gd name="connsiteX4" fmla="*/ 0 w 350520"/>
              <a:gd name="connsiteY4" fmla="*/ 1844040 h 3688080"/>
              <a:gd name="connsiteX0" fmla="*/ 12834 w 376188"/>
              <a:gd name="connsiteY0" fmla="*/ 1844040 h 3688080"/>
              <a:gd name="connsiteX1" fmla="*/ 188094 w 376188"/>
              <a:gd name="connsiteY1" fmla="*/ 0 h 3688080"/>
              <a:gd name="connsiteX2" fmla="*/ 363354 w 376188"/>
              <a:gd name="connsiteY2" fmla="*/ 1844040 h 3688080"/>
              <a:gd name="connsiteX3" fmla="*/ 188094 w 376188"/>
              <a:gd name="connsiteY3" fmla="*/ 3688080 h 3688080"/>
              <a:gd name="connsiteX4" fmla="*/ 12834 w 376188"/>
              <a:gd name="connsiteY4" fmla="*/ 1844040 h 3688080"/>
              <a:gd name="connsiteX0" fmla="*/ 12834 w 376188"/>
              <a:gd name="connsiteY0" fmla="*/ 2548890 h 4392930"/>
              <a:gd name="connsiteX1" fmla="*/ 188094 w 376188"/>
              <a:gd name="connsiteY1" fmla="*/ 0 h 4392930"/>
              <a:gd name="connsiteX2" fmla="*/ 363354 w 376188"/>
              <a:gd name="connsiteY2" fmla="*/ 2548890 h 4392930"/>
              <a:gd name="connsiteX3" fmla="*/ 188094 w 376188"/>
              <a:gd name="connsiteY3" fmla="*/ 4392930 h 4392930"/>
              <a:gd name="connsiteX4" fmla="*/ 12834 w 376188"/>
              <a:gd name="connsiteY4" fmla="*/ 2548890 h 4392930"/>
              <a:gd name="connsiteX0" fmla="*/ 11785 w 375139"/>
              <a:gd name="connsiteY0" fmla="*/ 2548890 h 5641158"/>
              <a:gd name="connsiteX1" fmla="*/ 187045 w 375139"/>
              <a:gd name="connsiteY1" fmla="*/ 0 h 5641158"/>
              <a:gd name="connsiteX2" fmla="*/ 362305 w 375139"/>
              <a:gd name="connsiteY2" fmla="*/ 2548890 h 5641158"/>
              <a:gd name="connsiteX3" fmla="*/ 172531 w 375139"/>
              <a:gd name="connsiteY3" fmla="*/ 5641158 h 5641158"/>
              <a:gd name="connsiteX4" fmla="*/ 11785 w 375139"/>
              <a:gd name="connsiteY4" fmla="*/ 2548890 h 5641158"/>
              <a:gd name="connsiteX0" fmla="*/ 11785 w 375139"/>
              <a:gd name="connsiteY0" fmla="*/ 2548890 h 5641158"/>
              <a:gd name="connsiteX1" fmla="*/ 187045 w 375139"/>
              <a:gd name="connsiteY1" fmla="*/ 0 h 5641158"/>
              <a:gd name="connsiteX2" fmla="*/ 362305 w 375139"/>
              <a:gd name="connsiteY2" fmla="*/ 2548890 h 5641158"/>
              <a:gd name="connsiteX3" fmla="*/ 172531 w 375139"/>
              <a:gd name="connsiteY3" fmla="*/ 5641158 h 5641158"/>
              <a:gd name="connsiteX4" fmla="*/ 11785 w 375139"/>
              <a:gd name="connsiteY4" fmla="*/ 2548890 h 5641158"/>
              <a:gd name="connsiteX0" fmla="*/ 24459 w 387813"/>
              <a:gd name="connsiteY0" fmla="*/ 2548890 h 5641158"/>
              <a:gd name="connsiteX1" fmla="*/ 199719 w 387813"/>
              <a:gd name="connsiteY1" fmla="*/ 0 h 5641158"/>
              <a:gd name="connsiteX2" fmla="*/ 374979 w 387813"/>
              <a:gd name="connsiteY2" fmla="*/ 2548890 h 5641158"/>
              <a:gd name="connsiteX3" fmla="*/ 185205 w 387813"/>
              <a:gd name="connsiteY3" fmla="*/ 5641158 h 5641158"/>
              <a:gd name="connsiteX4" fmla="*/ 24459 w 387813"/>
              <a:gd name="connsiteY4" fmla="*/ 2548890 h 5641158"/>
              <a:gd name="connsiteX0" fmla="*/ 24459 w 387813"/>
              <a:gd name="connsiteY0" fmla="*/ 2548890 h 5641158"/>
              <a:gd name="connsiteX1" fmla="*/ 199719 w 387813"/>
              <a:gd name="connsiteY1" fmla="*/ 0 h 5641158"/>
              <a:gd name="connsiteX2" fmla="*/ 374979 w 387813"/>
              <a:gd name="connsiteY2" fmla="*/ 2548890 h 5641158"/>
              <a:gd name="connsiteX3" fmla="*/ 185205 w 387813"/>
              <a:gd name="connsiteY3" fmla="*/ 5641158 h 5641158"/>
              <a:gd name="connsiteX4" fmla="*/ 24459 w 387813"/>
              <a:gd name="connsiteY4" fmla="*/ 2548890 h 5641158"/>
              <a:gd name="connsiteX0" fmla="*/ 24459 w 394141"/>
              <a:gd name="connsiteY0" fmla="*/ 2548890 h 5641158"/>
              <a:gd name="connsiteX1" fmla="*/ 199719 w 394141"/>
              <a:gd name="connsiteY1" fmla="*/ 0 h 5641158"/>
              <a:gd name="connsiteX2" fmla="*/ 374979 w 394141"/>
              <a:gd name="connsiteY2" fmla="*/ 2548890 h 5641158"/>
              <a:gd name="connsiteX3" fmla="*/ 185205 w 394141"/>
              <a:gd name="connsiteY3" fmla="*/ 5641158 h 5641158"/>
              <a:gd name="connsiteX4" fmla="*/ 24459 w 394141"/>
              <a:gd name="connsiteY4" fmla="*/ 2548890 h 564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141" h="5641158">
                <a:moveTo>
                  <a:pt x="24459" y="2548890"/>
                </a:moveTo>
                <a:cubicBezTo>
                  <a:pt x="-2150" y="1318411"/>
                  <a:pt x="-58999" y="0"/>
                  <a:pt x="199719" y="0"/>
                </a:cubicBezTo>
                <a:cubicBezTo>
                  <a:pt x="458437" y="0"/>
                  <a:pt x="389493" y="1225655"/>
                  <a:pt x="374979" y="2548890"/>
                </a:cubicBezTo>
                <a:cubicBezTo>
                  <a:pt x="302408" y="3886639"/>
                  <a:pt x="281639" y="4981371"/>
                  <a:pt x="185205" y="5641158"/>
                </a:cubicBezTo>
                <a:cubicBezTo>
                  <a:pt x="104232" y="4812921"/>
                  <a:pt x="51068" y="3779369"/>
                  <a:pt x="24459" y="2548890"/>
                </a:cubicBezTo>
                <a:close/>
              </a:path>
            </a:pathLst>
          </a:cu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3"/>
          <p:cNvSpPr/>
          <p:nvPr/>
        </p:nvSpPr>
        <p:spPr>
          <a:xfrm>
            <a:off x="8888221" y="5041900"/>
            <a:ext cx="45719" cy="1566996"/>
          </a:xfrm>
          <a:custGeom>
            <a:avLst/>
            <a:gdLst>
              <a:gd name="connsiteX0" fmla="*/ 0 w 350520"/>
              <a:gd name="connsiteY0" fmla="*/ 1844040 h 3688080"/>
              <a:gd name="connsiteX1" fmla="*/ 175260 w 350520"/>
              <a:gd name="connsiteY1" fmla="*/ 0 h 3688080"/>
              <a:gd name="connsiteX2" fmla="*/ 350520 w 350520"/>
              <a:gd name="connsiteY2" fmla="*/ 1844040 h 3688080"/>
              <a:gd name="connsiteX3" fmla="*/ 175260 w 350520"/>
              <a:gd name="connsiteY3" fmla="*/ 3688080 h 3688080"/>
              <a:gd name="connsiteX4" fmla="*/ 0 w 350520"/>
              <a:gd name="connsiteY4" fmla="*/ 1844040 h 3688080"/>
              <a:gd name="connsiteX0" fmla="*/ 0 w 350520"/>
              <a:gd name="connsiteY0" fmla="*/ 1844040 h 3688080"/>
              <a:gd name="connsiteX1" fmla="*/ 175260 w 350520"/>
              <a:gd name="connsiteY1" fmla="*/ 0 h 3688080"/>
              <a:gd name="connsiteX2" fmla="*/ 350520 w 350520"/>
              <a:gd name="connsiteY2" fmla="*/ 1844040 h 3688080"/>
              <a:gd name="connsiteX3" fmla="*/ 175260 w 350520"/>
              <a:gd name="connsiteY3" fmla="*/ 3688080 h 3688080"/>
              <a:gd name="connsiteX4" fmla="*/ 0 w 350520"/>
              <a:gd name="connsiteY4" fmla="*/ 1844040 h 3688080"/>
              <a:gd name="connsiteX0" fmla="*/ 0 w 350520"/>
              <a:gd name="connsiteY0" fmla="*/ 1844040 h 3694292"/>
              <a:gd name="connsiteX1" fmla="*/ 175260 w 350520"/>
              <a:gd name="connsiteY1" fmla="*/ 0 h 3694292"/>
              <a:gd name="connsiteX2" fmla="*/ 350520 w 350520"/>
              <a:gd name="connsiteY2" fmla="*/ 1844040 h 3694292"/>
              <a:gd name="connsiteX3" fmla="*/ 175260 w 350520"/>
              <a:gd name="connsiteY3" fmla="*/ 3688080 h 3694292"/>
              <a:gd name="connsiteX4" fmla="*/ 0 w 350520"/>
              <a:gd name="connsiteY4" fmla="*/ 1844040 h 3694292"/>
              <a:gd name="connsiteX0" fmla="*/ 0 w 350520"/>
              <a:gd name="connsiteY0" fmla="*/ 1844040 h 3759328"/>
              <a:gd name="connsiteX1" fmla="*/ 175260 w 350520"/>
              <a:gd name="connsiteY1" fmla="*/ 0 h 3759328"/>
              <a:gd name="connsiteX2" fmla="*/ 350520 w 350520"/>
              <a:gd name="connsiteY2" fmla="*/ 1844040 h 3759328"/>
              <a:gd name="connsiteX3" fmla="*/ 175260 w 350520"/>
              <a:gd name="connsiteY3" fmla="*/ 3688080 h 3759328"/>
              <a:gd name="connsiteX4" fmla="*/ 0 w 350520"/>
              <a:gd name="connsiteY4" fmla="*/ 1844040 h 3759328"/>
              <a:gd name="connsiteX0" fmla="*/ 0 w 350520"/>
              <a:gd name="connsiteY0" fmla="*/ 1844040 h 3688080"/>
              <a:gd name="connsiteX1" fmla="*/ 175260 w 350520"/>
              <a:gd name="connsiteY1" fmla="*/ 0 h 3688080"/>
              <a:gd name="connsiteX2" fmla="*/ 350520 w 350520"/>
              <a:gd name="connsiteY2" fmla="*/ 1844040 h 3688080"/>
              <a:gd name="connsiteX3" fmla="*/ 175260 w 350520"/>
              <a:gd name="connsiteY3" fmla="*/ 3688080 h 3688080"/>
              <a:gd name="connsiteX4" fmla="*/ 0 w 350520"/>
              <a:gd name="connsiteY4" fmla="*/ 1844040 h 3688080"/>
              <a:gd name="connsiteX0" fmla="*/ 12834 w 376188"/>
              <a:gd name="connsiteY0" fmla="*/ 1844040 h 3688080"/>
              <a:gd name="connsiteX1" fmla="*/ 188094 w 376188"/>
              <a:gd name="connsiteY1" fmla="*/ 0 h 3688080"/>
              <a:gd name="connsiteX2" fmla="*/ 363354 w 376188"/>
              <a:gd name="connsiteY2" fmla="*/ 1844040 h 3688080"/>
              <a:gd name="connsiteX3" fmla="*/ 188094 w 376188"/>
              <a:gd name="connsiteY3" fmla="*/ 3688080 h 3688080"/>
              <a:gd name="connsiteX4" fmla="*/ 12834 w 376188"/>
              <a:gd name="connsiteY4" fmla="*/ 1844040 h 3688080"/>
              <a:gd name="connsiteX0" fmla="*/ 12834 w 376188"/>
              <a:gd name="connsiteY0" fmla="*/ 2548890 h 4392930"/>
              <a:gd name="connsiteX1" fmla="*/ 188094 w 376188"/>
              <a:gd name="connsiteY1" fmla="*/ 0 h 4392930"/>
              <a:gd name="connsiteX2" fmla="*/ 363354 w 376188"/>
              <a:gd name="connsiteY2" fmla="*/ 2548890 h 4392930"/>
              <a:gd name="connsiteX3" fmla="*/ 188094 w 376188"/>
              <a:gd name="connsiteY3" fmla="*/ 4392930 h 4392930"/>
              <a:gd name="connsiteX4" fmla="*/ 12834 w 376188"/>
              <a:gd name="connsiteY4" fmla="*/ 2548890 h 4392930"/>
              <a:gd name="connsiteX0" fmla="*/ 11785 w 375139"/>
              <a:gd name="connsiteY0" fmla="*/ 2548890 h 5641158"/>
              <a:gd name="connsiteX1" fmla="*/ 187045 w 375139"/>
              <a:gd name="connsiteY1" fmla="*/ 0 h 5641158"/>
              <a:gd name="connsiteX2" fmla="*/ 362305 w 375139"/>
              <a:gd name="connsiteY2" fmla="*/ 2548890 h 5641158"/>
              <a:gd name="connsiteX3" fmla="*/ 172531 w 375139"/>
              <a:gd name="connsiteY3" fmla="*/ 5641158 h 5641158"/>
              <a:gd name="connsiteX4" fmla="*/ 11785 w 375139"/>
              <a:gd name="connsiteY4" fmla="*/ 2548890 h 5641158"/>
              <a:gd name="connsiteX0" fmla="*/ 11785 w 375139"/>
              <a:gd name="connsiteY0" fmla="*/ 2548890 h 5641158"/>
              <a:gd name="connsiteX1" fmla="*/ 187045 w 375139"/>
              <a:gd name="connsiteY1" fmla="*/ 0 h 5641158"/>
              <a:gd name="connsiteX2" fmla="*/ 362305 w 375139"/>
              <a:gd name="connsiteY2" fmla="*/ 2548890 h 5641158"/>
              <a:gd name="connsiteX3" fmla="*/ 172531 w 375139"/>
              <a:gd name="connsiteY3" fmla="*/ 5641158 h 5641158"/>
              <a:gd name="connsiteX4" fmla="*/ 11785 w 375139"/>
              <a:gd name="connsiteY4" fmla="*/ 2548890 h 5641158"/>
              <a:gd name="connsiteX0" fmla="*/ 24459 w 387813"/>
              <a:gd name="connsiteY0" fmla="*/ 2548890 h 5641158"/>
              <a:gd name="connsiteX1" fmla="*/ 199719 w 387813"/>
              <a:gd name="connsiteY1" fmla="*/ 0 h 5641158"/>
              <a:gd name="connsiteX2" fmla="*/ 374979 w 387813"/>
              <a:gd name="connsiteY2" fmla="*/ 2548890 h 5641158"/>
              <a:gd name="connsiteX3" fmla="*/ 185205 w 387813"/>
              <a:gd name="connsiteY3" fmla="*/ 5641158 h 5641158"/>
              <a:gd name="connsiteX4" fmla="*/ 24459 w 387813"/>
              <a:gd name="connsiteY4" fmla="*/ 2548890 h 5641158"/>
              <a:gd name="connsiteX0" fmla="*/ 24459 w 387813"/>
              <a:gd name="connsiteY0" fmla="*/ 2548890 h 5641158"/>
              <a:gd name="connsiteX1" fmla="*/ 199719 w 387813"/>
              <a:gd name="connsiteY1" fmla="*/ 0 h 5641158"/>
              <a:gd name="connsiteX2" fmla="*/ 374979 w 387813"/>
              <a:gd name="connsiteY2" fmla="*/ 2548890 h 5641158"/>
              <a:gd name="connsiteX3" fmla="*/ 185205 w 387813"/>
              <a:gd name="connsiteY3" fmla="*/ 5641158 h 5641158"/>
              <a:gd name="connsiteX4" fmla="*/ 24459 w 387813"/>
              <a:gd name="connsiteY4" fmla="*/ 2548890 h 5641158"/>
              <a:gd name="connsiteX0" fmla="*/ 24459 w 394141"/>
              <a:gd name="connsiteY0" fmla="*/ 2548890 h 5641158"/>
              <a:gd name="connsiteX1" fmla="*/ 199719 w 394141"/>
              <a:gd name="connsiteY1" fmla="*/ 0 h 5641158"/>
              <a:gd name="connsiteX2" fmla="*/ 374979 w 394141"/>
              <a:gd name="connsiteY2" fmla="*/ 2548890 h 5641158"/>
              <a:gd name="connsiteX3" fmla="*/ 185205 w 394141"/>
              <a:gd name="connsiteY3" fmla="*/ 5641158 h 5641158"/>
              <a:gd name="connsiteX4" fmla="*/ 24459 w 394141"/>
              <a:gd name="connsiteY4" fmla="*/ 2548890 h 564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141" h="5641158">
                <a:moveTo>
                  <a:pt x="24459" y="2548890"/>
                </a:moveTo>
                <a:cubicBezTo>
                  <a:pt x="-2150" y="1318411"/>
                  <a:pt x="-58999" y="0"/>
                  <a:pt x="199719" y="0"/>
                </a:cubicBezTo>
                <a:cubicBezTo>
                  <a:pt x="458437" y="0"/>
                  <a:pt x="389493" y="1225655"/>
                  <a:pt x="374979" y="2548890"/>
                </a:cubicBezTo>
                <a:cubicBezTo>
                  <a:pt x="302408" y="3886639"/>
                  <a:pt x="281639" y="4981371"/>
                  <a:pt x="185205" y="5641158"/>
                </a:cubicBezTo>
                <a:cubicBezTo>
                  <a:pt x="104232" y="4812921"/>
                  <a:pt x="51068" y="3779369"/>
                  <a:pt x="24459" y="2548890"/>
                </a:cubicBezTo>
                <a:close/>
              </a:path>
            </a:pathLst>
          </a:cu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18996" y="2007905"/>
            <a:ext cx="3922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第一人称射击游戏（</a:t>
            </a:r>
            <a:r>
              <a:rPr lang="en-US" altLang="zh-CN" dirty="0">
                <a:solidFill>
                  <a:schemeClr val="bg1"/>
                </a:solidFill>
              </a:rPr>
              <a:t>first Person shooting</a:t>
            </a:r>
            <a:r>
              <a:rPr lang="zh-CN" altLang="en-US" dirty="0">
                <a:solidFill>
                  <a:schemeClr val="bg1"/>
                </a:solidFill>
              </a:rPr>
              <a:t>，简称</a:t>
            </a:r>
            <a:r>
              <a:rPr lang="en-US" altLang="zh-CN" dirty="0">
                <a:solidFill>
                  <a:schemeClr val="bg1"/>
                </a:solidFill>
              </a:rPr>
              <a:t>FPS</a:t>
            </a:r>
            <a:r>
              <a:rPr lang="zh-CN" altLang="en-US" dirty="0">
                <a:solidFill>
                  <a:schemeClr val="bg1"/>
                </a:solidFill>
              </a:rPr>
              <a:t>游戏）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是最为经典的游戏类型之一，也是玩家最多，最受欢迎的游戏类型之一。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77207" y="1135747"/>
            <a:ext cx="45904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Unity3D </a:t>
            </a:r>
            <a:r>
              <a:rPr lang="zh-CN" altLang="en-US" dirty="0">
                <a:solidFill>
                  <a:schemeClr val="bg1"/>
                </a:solidFill>
              </a:rPr>
              <a:t>是一款跨平台性突出，兼容性强的游戏引擎，主要编程语言为</a:t>
            </a:r>
            <a:r>
              <a:rPr lang="en-US" altLang="zh-CN" dirty="0">
                <a:solidFill>
                  <a:schemeClr val="bg1"/>
                </a:solidFill>
              </a:rPr>
              <a:t>C#</a:t>
            </a:r>
            <a:r>
              <a:rPr lang="zh-CN" altLang="en-US" dirty="0">
                <a:solidFill>
                  <a:schemeClr val="bg1"/>
                </a:solidFill>
              </a:rPr>
              <a:t>，可实时生成查看，且易用性高的平台。</a:t>
            </a:r>
            <a:r>
              <a:rPr lang="en-US" altLang="zh-CN" dirty="0">
                <a:solidFill>
                  <a:schemeClr val="bg1"/>
                </a:solidFill>
              </a:rPr>
              <a:t>Unity </a:t>
            </a:r>
            <a:r>
              <a:rPr lang="zh-CN" altLang="en-US" dirty="0">
                <a:solidFill>
                  <a:schemeClr val="bg1"/>
                </a:solidFill>
              </a:rPr>
              <a:t>的应用更加广泛，据统计，市场上</a:t>
            </a:r>
            <a:r>
              <a:rPr lang="en-US" altLang="zh-CN" dirty="0">
                <a:solidFill>
                  <a:schemeClr val="bg1"/>
                </a:solidFill>
              </a:rPr>
              <a:t>60%</a:t>
            </a:r>
            <a:r>
              <a:rPr lang="zh-CN" altLang="en-US" dirty="0">
                <a:solidFill>
                  <a:schemeClr val="bg1"/>
                </a:solidFill>
              </a:rPr>
              <a:t>的射击游戏都以 </a:t>
            </a:r>
            <a:r>
              <a:rPr lang="en-US" altLang="zh-CN" dirty="0">
                <a:solidFill>
                  <a:schemeClr val="bg1"/>
                </a:solidFill>
              </a:rPr>
              <a:t>Unity3D </a:t>
            </a:r>
            <a:r>
              <a:rPr lang="zh-CN" altLang="en-US" dirty="0">
                <a:solidFill>
                  <a:schemeClr val="bg1"/>
                </a:solidFill>
              </a:rPr>
              <a:t>为平台开发。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75672" y="3514877"/>
            <a:ext cx="36241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近几年已有不少类似产品出现在市场上，其中很多都非常成功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我们的游戏是模仿市场上已有的 </a:t>
            </a:r>
            <a:r>
              <a:rPr lang="en-US" altLang="zh-CN" dirty="0">
                <a:solidFill>
                  <a:schemeClr val="bg1"/>
                </a:solidFill>
              </a:rPr>
              <a:t>FPS </a:t>
            </a:r>
            <a:r>
              <a:rPr lang="zh-CN" altLang="en-US" dirty="0">
                <a:solidFill>
                  <a:schemeClr val="bg1"/>
                </a:solidFill>
              </a:rPr>
              <a:t>类射机游戏进行设计，在一些细节上进行了调整和优化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8996" y="1347319"/>
            <a:ext cx="2533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675DC"/>
                </a:solidFill>
                <a:latin typeface="+mj-ea"/>
                <a:ea typeface="+mj-ea"/>
              </a:rPr>
              <a:t>什么是</a:t>
            </a:r>
            <a:r>
              <a:rPr lang="en-US" altLang="zh-CN" sz="3200" dirty="0">
                <a:solidFill>
                  <a:srgbClr val="0675DC"/>
                </a:solidFill>
                <a:latin typeface="+mj-ea"/>
                <a:ea typeface="+mj-ea"/>
              </a:rPr>
              <a:t>FPS</a:t>
            </a:r>
            <a:r>
              <a:rPr lang="zh-CN" altLang="en-US" sz="3200" dirty="0">
                <a:solidFill>
                  <a:srgbClr val="0675DC"/>
                </a:solidFill>
                <a:latin typeface="+mj-ea"/>
                <a:ea typeface="+mj-ea"/>
              </a:rPr>
              <a:t>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77207" y="4998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675DC"/>
                </a:solidFill>
                <a:latin typeface="+mj-ea"/>
                <a:ea typeface="+mj-ea"/>
              </a:rPr>
              <a:t>开发平台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975672" y="293010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675DC"/>
                </a:solidFill>
                <a:latin typeface="+mj-ea"/>
                <a:ea typeface="+mj-ea"/>
              </a:rPr>
              <a:t>项目思路</a:t>
            </a: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633413" y="1964363"/>
            <a:ext cx="77628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>
            <a:off x="6094186" y="1105838"/>
            <a:ext cx="75619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cxnSpLocks/>
          </p:cNvCxnSpPr>
          <p:nvPr/>
        </p:nvCxnSpPr>
        <p:spPr>
          <a:xfrm>
            <a:off x="8075386" y="3514877"/>
            <a:ext cx="75619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11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" grpId="0"/>
      <p:bldP spid="3" grpId="0"/>
      <p:bldP spid="4" grpId="0"/>
      <p:bldP spid="6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0" y="43854"/>
            <a:ext cx="12192001" cy="6806923"/>
          </a:xfrm>
          <a:prstGeom prst="rect">
            <a:avLst/>
          </a:prstGeom>
          <a:gradFill>
            <a:gsLst>
              <a:gs pos="47000">
                <a:srgbClr val="001B32"/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10000"/>
                </a:schemeClr>
              </a:gs>
            </a:gsLst>
            <a:lin ang="12600000" scaled="0"/>
          </a:gradFill>
          <a:ln w="381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8" name="PA_组合 7"/>
          <p:cNvGrpSpPr/>
          <p:nvPr>
            <p:custDataLst>
              <p:tags r:id="rId2"/>
            </p:custDataLst>
          </p:nvPr>
        </p:nvGrpSpPr>
        <p:grpSpPr>
          <a:xfrm>
            <a:off x="-474917" y="3121865"/>
            <a:ext cx="2019300" cy="2019300"/>
            <a:chOff x="2797066" y="1333500"/>
            <a:chExt cx="4067679" cy="406767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5" cstate="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5" t="7924" r="17013" b="3465"/>
            <a:stretch/>
          </p:blipFill>
          <p:spPr>
            <a:xfrm>
              <a:off x="2797066" y="1333500"/>
              <a:ext cx="4067679" cy="4067678"/>
            </a:xfrm>
            <a:prstGeom prst="ellipse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2978545" y="1476879"/>
              <a:ext cx="3806320" cy="3806320"/>
            </a:xfrm>
            <a:prstGeom prst="ellipse">
              <a:avLst/>
            </a:prstGeom>
            <a:gradFill>
              <a:gsLst>
                <a:gs pos="27000">
                  <a:schemeClr val="tx1">
                    <a:lumMod val="95000"/>
                    <a:lumOff val="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PA_组合 10"/>
          <p:cNvGrpSpPr/>
          <p:nvPr>
            <p:custDataLst>
              <p:tags r:id="rId3"/>
            </p:custDataLst>
          </p:nvPr>
        </p:nvGrpSpPr>
        <p:grpSpPr>
          <a:xfrm>
            <a:off x="1305374" y="1829741"/>
            <a:ext cx="735167" cy="735167"/>
            <a:chOff x="2797066" y="1333500"/>
            <a:chExt cx="4067679" cy="406767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7" cstate="print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5" t="7924" r="17013" b="3465"/>
            <a:stretch/>
          </p:blipFill>
          <p:spPr>
            <a:xfrm>
              <a:off x="2797066" y="1333500"/>
              <a:ext cx="4067679" cy="4067678"/>
            </a:xfrm>
            <a:prstGeom prst="ellipse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2978545" y="1476879"/>
              <a:ext cx="3806320" cy="3806320"/>
            </a:xfrm>
            <a:prstGeom prst="ellipse">
              <a:avLst/>
            </a:prstGeom>
            <a:gradFill>
              <a:gsLst>
                <a:gs pos="27000">
                  <a:schemeClr val="tx1">
                    <a:lumMod val="95000"/>
                    <a:lumOff val="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" name="PA_椭圆 16"/>
          <p:cNvSpPr/>
          <p:nvPr>
            <p:custDataLst>
              <p:tags r:id="rId4"/>
            </p:custDataLst>
          </p:nvPr>
        </p:nvSpPr>
        <p:spPr>
          <a:xfrm flipV="1">
            <a:off x="2534130" y="125580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5"/>
            </p:custDataLst>
          </p:nvPr>
        </p:nvSpPr>
        <p:spPr>
          <a:xfrm flipV="1">
            <a:off x="324339" y="6758081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6"/>
            </p:custDataLst>
          </p:nvPr>
        </p:nvSpPr>
        <p:spPr>
          <a:xfrm flipV="1">
            <a:off x="1599691" y="5549627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7"/>
            </p:custDataLst>
          </p:nvPr>
        </p:nvSpPr>
        <p:spPr>
          <a:xfrm flipV="1">
            <a:off x="1790191" y="6692627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8"/>
            </p:custDataLst>
          </p:nvPr>
        </p:nvSpPr>
        <p:spPr>
          <a:xfrm flipV="1">
            <a:off x="1129902" y="3219504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9"/>
            </p:custDataLst>
          </p:nvPr>
        </p:nvSpPr>
        <p:spPr>
          <a:xfrm flipV="1">
            <a:off x="324339" y="6326281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10"/>
            </p:custDataLst>
          </p:nvPr>
        </p:nvSpPr>
        <p:spPr>
          <a:xfrm flipV="1">
            <a:off x="1327639" y="6656481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11"/>
            </p:custDataLst>
          </p:nvPr>
        </p:nvSpPr>
        <p:spPr>
          <a:xfrm flipV="1">
            <a:off x="1002902" y="1263704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12"/>
            </p:custDataLst>
          </p:nvPr>
        </p:nvSpPr>
        <p:spPr>
          <a:xfrm flipV="1">
            <a:off x="2501502" y="2749604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13"/>
            </p:custDataLst>
          </p:nvPr>
        </p:nvSpPr>
        <p:spPr>
          <a:xfrm flipV="1">
            <a:off x="1124439" y="5742081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14"/>
            </p:custDataLst>
          </p:nvPr>
        </p:nvSpPr>
        <p:spPr>
          <a:xfrm flipV="1">
            <a:off x="1682297" y="1854199"/>
            <a:ext cx="57096" cy="57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15"/>
            </p:custDataLst>
          </p:nvPr>
        </p:nvSpPr>
        <p:spPr>
          <a:xfrm flipV="1">
            <a:off x="1943492" y="1531194"/>
            <a:ext cx="75301" cy="753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16"/>
            </p:custDataLst>
          </p:nvPr>
        </p:nvSpPr>
        <p:spPr>
          <a:xfrm flipV="1">
            <a:off x="2285603" y="1543105"/>
            <a:ext cx="114190" cy="114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17"/>
            </p:custDataLst>
          </p:nvPr>
        </p:nvSpPr>
        <p:spPr>
          <a:xfrm flipV="1">
            <a:off x="1282303" y="3321105"/>
            <a:ext cx="114190" cy="1141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PA_椭圆 36"/>
          <p:cNvSpPr/>
          <p:nvPr>
            <p:custDataLst>
              <p:tags r:id="rId18"/>
            </p:custDataLst>
          </p:nvPr>
        </p:nvSpPr>
        <p:spPr>
          <a:xfrm flipV="1">
            <a:off x="63102" y="1276404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PA_椭圆 37"/>
          <p:cNvSpPr/>
          <p:nvPr>
            <p:custDataLst>
              <p:tags r:id="rId19"/>
            </p:custDataLst>
          </p:nvPr>
        </p:nvSpPr>
        <p:spPr>
          <a:xfrm flipV="1">
            <a:off x="1293953" y="5784595"/>
            <a:ext cx="58977" cy="589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PA_椭圆 38"/>
          <p:cNvSpPr/>
          <p:nvPr>
            <p:custDataLst>
              <p:tags r:id="rId20"/>
            </p:custDataLst>
          </p:nvPr>
        </p:nvSpPr>
        <p:spPr>
          <a:xfrm flipV="1">
            <a:off x="1691306" y="4568308"/>
            <a:ext cx="111587" cy="111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PA_椭圆 39"/>
          <p:cNvSpPr/>
          <p:nvPr>
            <p:custDataLst>
              <p:tags r:id="rId21"/>
            </p:custDataLst>
          </p:nvPr>
        </p:nvSpPr>
        <p:spPr>
          <a:xfrm>
            <a:off x="1846826" y="7086768"/>
            <a:ext cx="64904" cy="6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PA_椭圆 40"/>
          <p:cNvSpPr/>
          <p:nvPr>
            <p:custDataLst>
              <p:tags r:id="rId22"/>
            </p:custDataLst>
          </p:nvPr>
        </p:nvSpPr>
        <p:spPr>
          <a:xfrm flipV="1">
            <a:off x="-140098" y="4514904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PA_椭圆 41"/>
          <p:cNvSpPr/>
          <p:nvPr>
            <p:custDataLst>
              <p:tags r:id="rId23"/>
            </p:custDataLst>
          </p:nvPr>
        </p:nvSpPr>
        <p:spPr>
          <a:xfrm flipV="1">
            <a:off x="2039684" y="5164782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PA_椭圆 42"/>
          <p:cNvSpPr/>
          <p:nvPr>
            <p:custDataLst>
              <p:tags r:id="rId24"/>
            </p:custDataLst>
          </p:nvPr>
        </p:nvSpPr>
        <p:spPr>
          <a:xfrm flipV="1">
            <a:off x="2468374" y="463417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PA_椭圆 43"/>
          <p:cNvSpPr/>
          <p:nvPr>
            <p:custDataLst>
              <p:tags r:id="rId25"/>
            </p:custDataLst>
          </p:nvPr>
        </p:nvSpPr>
        <p:spPr>
          <a:xfrm flipV="1">
            <a:off x="5873555" y="264816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PA_椭圆 44"/>
          <p:cNvSpPr/>
          <p:nvPr>
            <p:custDataLst>
              <p:tags r:id="rId26"/>
            </p:custDataLst>
          </p:nvPr>
        </p:nvSpPr>
        <p:spPr>
          <a:xfrm flipV="1">
            <a:off x="4491511" y="61443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PA_椭圆 46"/>
          <p:cNvSpPr/>
          <p:nvPr>
            <p:custDataLst>
              <p:tags r:id="rId27"/>
            </p:custDataLst>
          </p:nvPr>
        </p:nvSpPr>
        <p:spPr>
          <a:xfrm flipV="1">
            <a:off x="4886184" y="38484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PA_椭圆 50"/>
          <p:cNvSpPr/>
          <p:nvPr>
            <p:custDataLst>
              <p:tags r:id="rId28"/>
            </p:custDataLst>
          </p:nvPr>
        </p:nvSpPr>
        <p:spPr>
          <a:xfrm flipV="1">
            <a:off x="4060684" y="406784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PA_椭圆 51"/>
          <p:cNvSpPr/>
          <p:nvPr>
            <p:custDataLst>
              <p:tags r:id="rId29"/>
            </p:custDataLst>
          </p:nvPr>
        </p:nvSpPr>
        <p:spPr>
          <a:xfrm flipV="1">
            <a:off x="4230198" y="449298"/>
            <a:ext cx="58977" cy="589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PA_椭圆 53"/>
          <p:cNvSpPr/>
          <p:nvPr>
            <p:custDataLst>
              <p:tags r:id="rId30"/>
            </p:custDataLst>
          </p:nvPr>
        </p:nvSpPr>
        <p:spPr>
          <a:xfrm flipV="1">
            <a:off x="5038584" y="-279016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6" name="PA_组合 65"/>
          <p:cNvGrpSpPr/>
          <p:nvPr>
            <p:custDataLst>
              <p:tags r:id="rId31"/>
            </p:custDataLst>
          </p:nvPr>
        </p:nvGrpSpPr>
        <p:grpSpPr>
          <a:xfrm>
            <a:off x="8274880" y="3081593"/>
            <a:ext cx="6104002" cy="6104002"/>
            <a:chOff x="2797066" y="1333500"/>
            <a:chExt cx="4067679" cy="4067678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5" t="7924" r="17013" b="3465"/>
            <a:stretch/>
          </p:blipFill>
          <p:spPr>
            <a:xfrm>
              <a:off x="2797066" y="1333500"/>
              <a:ext cx="4067679" cy="4067678"/>
            </a:xfrm>
            <a:prstGeom prst="ellipse">
              <a:avLst/>
            </a:prstGeom>
          </p:spPr>
        </p:pic>
        <p:sp>
          <p:nvSpPr>
            <p:cNvPr id="68" name="椭圆 67"/>
            <p:cNvSpPr/>
            <p:nvPr/>
          </p:nvSpPr>
          <p:spPr>
            <a:xfrm rot="10800000">
              <a:off x="2874938" y="1437595"/>
              <a:ext cx="3806320" cy="3806320"/>
            </a:xfrm>
            <a:prstGeom prst="ellipse">
              <a:avLst/>
            </a:prstGeom>
            <a:gradFill>
              <a:gsLst>
                <a:gs pos="0">
                  <a:schemeClr val="tx1">
                    <a:lumMod val="95000"/>
                    <a:lumOff val="5000"/>
                    <a:alpha val="0"/>
                  </a:schemeClr>
                </a:gs>
                <a:gs pos="90000">
                  <a:schemeClr val="tx1">
                    <a:lumMod val="95000"/>
                    <a:lumOff val="5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PA_椭圆 23"/>
          <p:cNvSpPr/>
          <p:nvPr>
            <p:custDataLst>
              <p:tags r:id="rId32"/>
            </p:custDataLst>
          </p:nvPr>
        </p:nvSpPr>
        <p:spPr>
          <a:xfrm flipV="1">
            <a:off x="2514202" y="4845104"/>
            <a:ext cx="114191" cy="1141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" name="PA_组合 13"/>
          <p:cNvGrpSpPr/>
          <p:nvPr>
            <p:custDataLst>
              <p:tags r:id="rId33"/>
            </p:custDataLst>
          </p:nvPr>
        </p:nvGrpSpPr>
        <p:grpSpPr>
          <a:xfrm>
            <a:off x="821698" y="-1823445"/>
            <a:ext cx="7184188" cy="7179454"/>
            <a:chOff x="821698" y="-1823445"/>
            <a:chExt cx="7184188" cy="7179454"/>
          </a:xfrm>
        </p:grpSpPr>
        <p:sp>
          <p:nvSpPr>
            <p:cNvPr id="6" name="椭圆 5"/>
            <p:cNvSpPr/>
            <p:nvPr/>
          </p:nvSpPr>
          <p:spPr>
            <a:xfrm rot="16545309">
              <a:off x="824065" y="-1825812"/>
              <a:ext cx="7179454" cy="7184188"/>
            </a:xfrm>
            <a:prstGeom prst="ellipse">
              <a:avLst/>
            </a:prstGeom>
            <a:blipFill dpi="0" rotWithShape="1">
              <a:blip r:embed="rId41">
                <a:alphaModFix amt="84000"/>
              </a:blip>
              <a:srcRect/>
              <a:stretch>
                <a:fillRect l="-4799" t="-2635" r="-5101" b="-726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008725" y="742627"/>
              <a:ext cx="4067679" cy="4067678"/>
              <a:chOff x="2797066" y="1333500"/>
              <a:chExt cx="4067679" cy="406767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39" cstate="print">
                <a:extLst>
                  <a:ext uri="{BEBA8EAE-BF5A-486C-A8C5-ECC9F3942E4B}">
                    <a14:imgProps xmlns:a14="http://schemas.microsoft.com/office/drawing/2010/main">
                      <a14:imgLayer r:embed="rId40">
                        <a14:imgEffect>
                          <a14:brightnessContrast bright="1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05" t="7924" r="17013" b="3465"/>
              <a:stretch/>
            </p:blipFill>
            <p:spPr>
              <a:xfrm>
                <a:off x="2797066" y="1333500"/>
                <a:ext cx="4067679" cy="4067678"/>
              </a:xfrm>
              <a:prstGeom prst="ellipse">
                <a:avLst/>
              </a:prstGeom>
            </p:spPr>
          </p:pic>
          <p:sp>
            <p:nvSpPr>
              <p:cNvPr id="5" name="椭圆 4"/>
              <p:cNvSpPr/>
              <p:nvPr/>
            </p:nvSpPr>
            <p:spPr>
              <a:xfrm>
                <a:off x="2978545" y="1476879"/>
                <a:ext cx="3806320" cy="3806320"/>
              </a:xfrm>
              <a:prstGeom prst="ellipse">
                <a:avLst/>
              </a:prstGeom>
              <a:gradFill>
                <a:gsLst>
                  <a:gs pos="27000">
                    <a:schemeClr val="tx1">
                      <a:lumMod val="95000"/>
                      <a:lumOff val="5000"/>
                      <a:alpha val="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6333F917-C37B-4B0C-BF25-CB9B4062596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980" y="213685"/>
            <a:ext cx="10057238" cy="5379336"/>
          </a:xfrm>
          <a:prstGeom prst="rect">
            <a:avLst/>
          </a:prstGeom>
          <a:noFill/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08517B2E-1F1F-4ED3-8A6A-487922031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780" y="4174127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A8E4800-14B7-4139-ABFF-9F5FB61A66C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81530" y="857509"/>
            <a:ext cx="7156648" cy="38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48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67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86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99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51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198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265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221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06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135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126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297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179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28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294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198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87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122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237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286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185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286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112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234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7" presetClass="path" presetSubtype="0" decel="100000" fill="hold" nodeType="withEffect">
                                  <p:stCondLst>
                                    <p:cond delay="234"/>
                                  </p:stCondLst>
                                  <p:childTnLst>
                                    <p:animMotion origin="layout" path="M -0.00052 -0.00046 C -0.01953 -0.06018 -0.03307 -0.17199 -0.00951 -0.22106 C 0.01432 -0.2706 0.08294 -0.3 0.14219 -0.29722 " pathEditMode="relative" rAng="0" ptsTypes="AAA">
                                      <p:cBhvr>
                                        <p:cTn id="125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-14838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" presetClass="entr" presetSubtype="8" decel="100000" fill="hold" nodeType="with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nodeType="withEffect">
                                  <p:stCondLst>
                                    <p:cond delay="509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577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51" grpId="0" animBg="1"/>
      <p:bldP spid="52" grpId="0" animBg="1"/>
      <p:bldP spid="54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9" t="7845" r="33333" b="9872"/>
          <a:stretch/>
        </p:blipFill>
        <p:spPr>
          <a:xfrm>
            <a:off x="6815199" y="1212001"/>
            <a:ext cx="3455515" cy="4842507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 rot="14285801">
            <a:off x="1970897" y="1473626"/>
            <a:ext cx="3312929" cy="3312929"/>
          </a:xfrm>
          <a:prstGeom prst="ellipse">
            <a:avLst/>
          </a:prstGeom>
          <a:gradFill flip="none" rotWithShape="1">
            <a:gsLst>
              <a:gs pos="99000">
                <a:srgbClr val="0058A8"/>
              </a:gs>
              <a:gs pos="63000">
                <a:srgbClr val="0058A8">
                  <a:alpha val="15000"/>
                </a:srgbClr>
              </a:gs>
              <a:gs pos="37000">
                <a:srgbClr val="0058A8">
                  <a:alpha val="0"/>
                </a:srgb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08661" y="2465047"/>
            <a:ext cx="4477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成员分工</a:t>
            </a: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5830505" y="4058662"/>
            <a:ext cx="11202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764722" y="4229794"/>
            <a:ext cx="332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All I do is win. </a:t>
            </a:r>
          </a:p>
          <a:p>
            <a:pPr algn="r"/>
            <a:r>
              <a:rPr lang="en-US" altLang="zh-CN" dirty="0">
                <a:solidFill>
                  <a:schemeClr val="bg1"/>
                </a:solidFill>
              </a:rPr>
              <a:t>No matter what.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9532" y="537986"/>
            <a:ext cx="1566843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22499" y="552525"/>
            <a:ext cx="1500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Taylor</a:t>
            </a:r>
          </a:p>
          <a:p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</a:p>
        </p:txBody>
      </p:sp>
      <p:sp>
        <p:nvSpPr>
          <p:cNvPr id="25" name="矩形 24"/>
          <p:cNvSpPr/>
          <p:nvPr/>
        </p:nvSpPr>
        <p:spPr>
          <a:xfrm>
            <a:off x="1814835" y="1132664"/>
            <a:ext cx="139700" cy="381384"/>
          </a:xfrm>
          <a:prstGeom prst="rect">
            <a:avLst/>
          </a:prstGeom>
          <a:solidFill>
            <a:srgbClr val="005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380700" y="6163711"/>
            <a:ext cx="2700260" cy="227615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872893" y="5943324"/>
            <a:ext cx="5314770" cy="44800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079405" y="5690418"/>
            <a:ext cx="8726994" cy="70090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736757" y="5343576"/>
            <a:ext cx="12644060" cy="104775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590550" y="5053064"/>
            <a:ext cx="17339587" cy="133826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  <p:bldP spid="16" grpId="0" animBg="1"/>
      <p:bldP spid="19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D497CF0-F409-4AFE-8967-8B832009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5789" y="-651640"/>
            <a:ext cx="18676646" cy="750964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</p:spPr>
      </p:pic>
      <p:sp>
        <p:nvSpPr>
          <p:cNvPr id="6" name="文本框 5"/>
          <p:cNvSpPr txBox="1"/>
          <p:nvPr/>
        </p:nvSpPr>
        <p:spPr>
          <a:xfrm>
            <a:off x="4082899" y="840347"/>
            <a:ext cx="33447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7" name="矩形 6"/>
          <p:cNvSpPr/>
          <p:nvPr/>
        </p:nvSpPr>
        <p:spPr>
          <a:xfrm>
            <a:off x="5448300" y="4492097"/>
            <a:ext cx="1677062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9900" dirty="0">
                <a:solidFill>
                  <a:schemeClr val="bg1"/>
                </a:solidFill>
                <a:latin typeface="+mj-ea"/>
                <a:ea typeface="+mj-ea"/>
              </a:rPr>
              <a:t>”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E29ED5-7734-4BBF-AB69-25DE8AEE7A1A}"/>
              </a:ext>
            </a:extLst>
          </p:cNvPr>
          <p:cNvSpPr txBox="1"/>
          <p:nvPr/>
        </p:nvSpPr>
        <p:spPr>
          <a:xfrm flipH="1">
            <a:off x="877824" y="3429000"/>
            <a:ext cx="34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highlight>
                  <a:srgbClr val="C0C0C0"/>
                </a:highlight>
              </a:rPr>
              <a:t>8  </a:t>
            </a:r>
            <a:endParaRPr lang="zh-CN" altLang="en-US" sz="2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10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1" t="8057" r="37879"/>
          <a:stretch/>
        </p:blipFill>
        <p:spPr>
          <a:xfrm>
            <a:off x="2990435" y="851204"/>
            <a:ext cx="3323148" cy="5769205"/>
          </a:xfrm>
          <a:prstGeom prst="rect">
            <a:avLst/>
          </a:prstGeom>
        </p:spPr>
      </p:pic>
      <p:sp>
        <p:nvSpPr>
          <p:cNvPr id="12" name="菱形 11"/>
          <p:cNvSpPr/>
          <p:nvPr/>
        </p:nvSpPr>
        <p:spPr>
          <a:xfrm>
            <a:off x="6066374" y="1132664"/>
            <a:ext cx="3312929" cy="3312929"/>
          </a:xfrm>
          <a:prstGeom prst="diamond">
            <a:avLst/>
          </a:prstGeom>
          <a:gradFill flip="none" rotWithShape="1">
            <a:gsLst>
              <a:gs pos="99000">
                <a:srgbClr val="0058A8"/>
              </a:gs>
              <a:gs pos="63000">
                <a:srgbClr val="0058A8">
                  <a:alpha val="15000"/>
                </a:srgbClr>
              </a:gs>
              <a:gs pos="37000">
                <a:srgbClr val="0058A8">
                  <a:alpha val="0"/>
                </a:srgb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66374" y="2302613"/>
            <a:ext cx="4477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核心算法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66374" y="3089476"/>
            <a:ext cx="4477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Core Algorithm</a:t>
            </a:r>
            <a:endParaRPr lang="zh-CN" altLang="en-US" sz="3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6230933" y="3896228"/>
            <a:ext cx="11202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080536" y="4067360"/>
            <a:ext cx="332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All I do is win.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No matter what.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9532" y="537986"/>
            <a:ext cx="1566843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22499" y="552525"/>
            <a:ext cx="1500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Taylor</a:t>
            </a:r>
          </a:p>
          <a:p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PPT</a:t>
            </a:r>
          </a:p>
        </p:txBody>
      </p:sp>
      <p:sp>
        <p:nvSpPr>
          <p:cNvPr id="25" name="矩形 24"/>
          <p:cNvSpPr/>
          <p:nvPr/>
        </p:nvSpPr>
        <p:spPr>
          <a:xfrm>
            <a:off x="1814835" y="1132664"/>
            <a:ext cx="139700" cy="381384"/>
          </a:xfrm>
          <a:prstGeom prst="rect">
            <a:avLst/>
          </a:prstGeom>
          <a:solidFill>
            <a:srgbClr val="005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617294" y="6343103"/>
            <a:ext cx="2444948" cy="227615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510590" y="6122716"/>
            <a:ext cx="4812255" cy="44800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40588" y="5869810"/>
            <a:ext cx="7901851" cy="70090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-1501124" y="5522968"/>
            <a:ext cx="11448555" cy="104775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-3108068" y="5232456"/>
            <a:ext cx="15700117" cy="133826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0675DC">
                    <a:alpha val="0"/>
                  </a:srgbClr>
                </a:gs>
                <a:gs pos="100000">
                  <a:srgbClr val="0675DC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04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"/>
                            </p:stCondLst>
                            <p:childTnLst>
                              <p:par>
                                <p:cTn id="4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25"/>
                            </p:stCondLst>
                            <p:childTnLst>
                              <p:par>
                                <p:cTn id="5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75"/>
                            </p:stCondLst>
                            <p:childTnLst>
                              <p:par>
                                <p:cTn id="5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25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6" grpId="0"/>
      <p:bldP spid="19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517190" y="-3768506"/>
            <a:ext cx="6384038" cy="11928651"/>
            <a:chOff x="6616770" y="-3945487"/>
            <a:chExt cx="5874393" cy="1192865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73" t="46539" r="23301" b="35875"/>
            <a:stretch/>
          </p:blipFill>
          <p:spPr>
            <a:xfrm rot="4576135">
              <a:off x="5907651" y="1100057"/>
              <a:ext cx="8820929" cy="4346095"/>
            </a:xfrm>
            <a:custGeom>
              <a:avLst/>
              <a:gdLst>
                <a:gd name="connsiteX0" fmla="*/ 0 w 8304255"/>
                <a:gd name="connsiteY0" fmla="*/ 3676932 h 3676932"/>
                <a:gd name="connsiteX1" fmla="*/ 898453 w 8304255"/>
                <a:gd name="connsiteY1" fmla="*/ 0 h 3676932"/>
                <a:gd name="connsiteX2" fmla="*/ 8304255 w 8304255"/>
                <a:gd name="connsiteY2" fmla="*/ 0 h 3676932"/>
                <a:gd name="connsiteX3" fmla="*/ 8304255 w 8304255"/>
                <a:gd name="connsiteY3" fmla="*/ 3676932 h 367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04255" h="3676932">
                  <a:moveTo>
                    <a:pt x="0" y="3676932"/>
                  </a:moveTo>
                  <a:lnTo>
                    <a:pt x="898453" y="0"/>
                  </a:lnTo>
                  <a:lnTo>
                    <a:pt x="8304255" y="0"/>
                  </a:lnTo>
                  <a:lnTo>
                    <a:pt x="8304255" y="3676932"/>
                  </a:ln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59" t="46625" r="49051" b="35789"/>
            <a:stretch/>
          </p:blipFill>
          <p:spPr>
            <a:xfrm rot="4427598">
              <a:off x="4398482" y="1877090"/>
              <a:ext cx="8535214" cy="3676933"/>
            </a:xfrm>
            <a:custGeom>
              <a:avLst/>
              <a:gdLst>
                <a:gd name="connsiteX0" fmla="*/ 0 w 9008310"/>
                <a:gd name="connsiteY0" fmla="*/ 0 h 3676933"/>
                <a:gd name="connsiteX1" fmla="*/ 9008310 w 9008310"/>
                <a:gd name="connsiteY1" fmla="*/ 0 h 3676933"/>
                <a:gd name="connsiteX2" fmla="*/ 7939596 w 9008310"/>
                <a:gd name="connsiteY2" fmla="*/ 3676933 h 3676933"/>
                <a:gd name="connsiteX3" fmla="*/ 0 w 9008310"/>
                <a:gd name="connsiteY3" fmla="*/ 3676932 h 367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8310" h="3676933">
                  <a:moveTo>
                    <a:pt x="0" y="0"/>
                  </a:moveTo>
                  <a:lnTo>
                    <a:pt x="9008310" y="0"/>
                  </a:lnTo>
                  <a:lnTo>
                    <a:pt x="7939596" y="3676933"/>
                  </a:lnTo>
                  <a:lnTo>
                    <a:pt x="0" y="3676932"/>
                  </a:ln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59" t="46625" r="42886" b="35789"/>
            <a:stretch/>
          </p:blipFill>
          <p:spPr>
            <a:xfrm rot="4427598">
              <a:off x="3432164" y="-760881"/>
              <a:ext cx="10046144" cy="3676932"/>
            </a:xfrm>
            <a:custGeom>
              <a:avLst/>
              <a:gdLst>
                <a:gd name="connsiteX0" fmla="*/ 4011602 w 10046144"/>
                <a:gd name="connsiteY0" fmla="*/ 3676932 h 3676932"/>
                <a:gd name="connsiteX1" fmla="*/ 5080316 w 10046144"/>
                <a:gd name="connsiteY1" fmla="*/ 0 h 3676932"/>
                <a:gd name="connsiteX2" fmla="*/ 10046144 w 10046144"/>
                <a:gd name="connsiteY2" fmla="*/ 0 h 3676932"/>
                <a:gd name="connsiteX3" fmla="*/ 10046144 w 10046144"/>
                <a:gd name="connsiteY3" fmla="*/ 3676932 h 3676932"/>
                <a:gd name="connsiteX4" fmla="*/ 0 w 10046144"/>
                <a:gd name="connsiteY4" fmla="*/ 0 h 3676932"/>
                <a:gd name="connsiteX5" fmla="*/ 319111 w 10046144"/>
                <a:gd name="connsiteY5" fmla="*/ 0 h 3676932"/>
                <a:gd name="connsiteX6" fmla="*/ 0 w 10046144"/>
                <a:gd name="connsiteY6" fmla="*/ 1097907 h 367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46144" h="3676932">
                  <a:moveTo>
                    <a:pt x="4011602" y="3676932"/>
                  </a:moveTo>
                  <a:lnTo>
                    <a:pt x="5080316" y="0"/>
                  </a:lnTo>
                  <a:lnTo>
                    <a:pt x="10046144" y="0"/>
                  </a:lnTo>
                  <a:lnTo>
                    <a:pt x="10046144" y="3676932"/>
                  </a:lnTo>
                  <a:close/>
                  <a:moveTo>
                    <a:pt x="0" y="0"/>
                  </a:moveTo>
                  <a:lnTo>
                    <a:pt x="319111" y="0"/>
                  </a:lnTo>
                  <a:lnTo>
                    <a:pt x="0" y="1097907"/>
                  </a:lnTo>
                  <a:close/>
                </a:path>
              </a:pathLst>
            </a:custGeom>
          </p:spPr>
        </p:pic>
      </p:grpSp>
      <p:sp>
        <p:nvSpPr>
          <p:cNvPr id="11" name="平行四边形 10"/>
          <p:cNvSpPr/>
          <p:nvPr/>
        </p:nvSpPr>
        <p:spPr>
          <a:xfrm flipH="1">
            <a:off x="5281277" y="0"/>
            <a:ext cx="6518404" cy="6858000"/>
          </a:xfrm>
          <a:prstGeom prst="parallelogram">
            <a:avLst>
              <a:gd name="adj" fmla="val 22325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23853" y="667701"/>
            <a:ext cx="4338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/>
            <a:r>
              <a:rPr lang="zh-CN" altLang="en-US" dirty="0">
                <a:solidFill>
                  <a:schemeClr val="bg1"/>
                </a:solidFill>
              </a:rPr>
              <a:t>一、</a:t>
            </a:r>
            <a:r>
              <a:rPr lang="en-US" altLang="zh-CN" dirty="0">
                <a:solidFill>
                  <a:schemeClr val="bg1"/>
                </a:solidFill>
              </a:rPr>
              <a:t>Unity3D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内蒙古"/>
          <p:cNvSpPr>
            <a:spLocks/>
          </p:cNvSpPr>
          <p:nvPr/>
        </p:nvSpPr>
        <p:spPr bwMode="auto">
          <a:xfrm>
            <a:off x="2734136" y="1760343"/>
            <a:ext cx="2052315" cy="1751275"/>
          </a:xfrm>
          <a:custGeom>
            <a:avLst/>
            <a:gdLst>
              <a:gd name="T0" fmla="*/ 2147483646 w 1428"/>
              <a:gd name="T1" fmla="*/ 2147483646 h 1218"/>
              <a:gd name="T2" fmla="*/ 2147483646 w 1428"/>
              <a:gd name="T3" fmla="*/ 2147483646 h 1218"/>
              <a:gd name="T4" fmla="*/ 2147483646 w 1428"/>
              <a:gd name="T5" fmla="*/ 2147483646 h 1218"/>
              <a:gd name="T6" fmla="*/ 2147483646 w 1428"/>
              <a:gd name="T7" fmla="*/ 2147483646 h 1218"/>
              <a:gd name="T8" fmla="*/ 2147483646 w 1428"/>
              <a:gd name="T9" fmla="*/ 2147483646 h 1218"/>
              <a:gd name="T10" fmla="*/ 2147483646 w 1428"/>
              <a:gd name="T11" fmla="*/ 2147483646 h 1218"/>
              <a:gd name="T12" fmla="*/ 2147483646 w 1428"/>
              <a:gd name="T13" fmla="*/ 2147483646 h 1218"/>
              <a:gd name="T14" fmla="*/ 2147483646 w 1428"/>
              <a:gd name="T15" fmla="*/ 2147483646 h 1218"/>
              <a:gd name="T16" fmla="*/ 2147483646 w 1428"/>
              <a:gd name="T17" fmla="*/ 2147483646 h 1218"/>
              <a:gd name="T18" fmla="*/ 2147483646 w 1428"/>
              <a:gd name="T19" fmla="*/ 2147483646 h 1218"/>
              <a:gd name="T20" fmla="*/ 2147483646 w 1428"/>
              <a:gd name="T21" fmla="*/ 2147483646 h 1218"/>
              <a:gd name="T22" fmla="*/ 2147483646 w 1428"/>
              <a:gd name="T23" fmla="*/ 2147483646 h 1218"/>
              <a:gd name="T24" fmla="*/ 2147483646 w 1428"/>
              <a:gd name="T25" fmla="*/ 2147483646 h 1218"/>
              <a:gd name="T26" fmla="*/ 2147483646 w 1428"/>
              <a:gd name="T27" fmla="*/ 2147483646 h 1218"/>
              <a:gd name="T28" fmla="*/ 2147483646 w 1428"/>
              <a:gd name="T29" fmla="*/ 2147483646 h 1218"/>
              <a:gd name="T30" fmla="*/ 2147483646 w 1428"/>
              <a:gd name="T31" fmla="*/ 2147483646 h 1218"/>
              <a:gd name="T32" fmla="*/ 2147483646 w 1428"/>
              <a:gd name="T33" fmla="*/ 2147483646 h 1218"/>
              <a:gd name="T34" fmla="*/ 2147483646 w 1428"/>
              <a:gd name="T35" fmla="*/ 2147483646 h 1218"/>
              <a:gd name="T36" fmla="*/ 2147483646 w 1428"/>
              <a:gd name="T37" fmla="*/ 2147483646 h 1218"/>
              <a:gd name="T38" fmla="*/ 2147483646 w 1428"/>
              <a:gd name="T39" fmla="*/ 2147483646 h 1218"/>
              <a:gd name="T40" fmla="*/ 2147483646 w 1428"/>
              <a:gd name="T41" fmla="*/ 2147483646 h 1218"/>
              <a:gd name="T42" fmla="*/ 2147483646 w 1428"/>
              <a:gd name="T43" fmla="*/ 2147483646 h 1218"/>
              <a:gd name="T44" fmla="*/ 0 w 1428"/>
              <a:gd name="T45" fmla="*/ 2147483646 h 1218"/>
              <a:gd name="T46" fmla="*/ 2147483646 w 1428"/>
              <a:gd name="T47" fmla="*/ 2147483646 h 1218"/>
              <a:gd name="T48" fmla="*/ 2147483646 w 1428"/>
              <a:gd name="T49" fmla="*/ 2147483646 h 1218"/>
              <a:gd name="T50" fmla="*/ 2147483646 w 1428"/>
              <a:gd name="T51" fmla="*/ 2147483646 h 1218"/>
              <a:gd name="T52" fmla="*/ 2147483646 w 1428"/>
              <a:gd name="T53" fmla="*/ 2147483646 h 1218"/>
              <a:gd name="T54" fmla="*/ 2147483646 w 1428"/>
              <a:gd name="T55" fmla="*/ 2147483646 h 1218"/>
              <a:gd name="T56" fmla="*/ 2147483646 w 1428"/>
              <a:gd name="T57" fmla="*/ 2147483646 h 1218"/>
              <a:gd name="T58" fmla="*/ 2147483646 w 1428"/>
              <a:gd name="T59" fmla="*/ 2147483646 h 1218"/>
              <a:gd name="T60" fmla="*/ 2147483646 w 1428"/>
              <a:gd name="T61" fmla="*/ 2147483646 h 1218"/>
              <a:gd name="T62" fmla="*/ 2147483646 w 1428"/>
              <a:gd name="T63" fmla="*/ 2147483646 h 1218"/>
              <a:gd name="T64" fmla="*/ 2147483646 w 1428"/>
              <a:gd name="T65" fmla="*/ 2147483646 h 1218"/>
              <a:gd name="T66" fmla="*/ 2147483646 w 1428"/>
              <a:gd name="T67" fmla="*/ 2147483646 h 1218"/>
              <a:gd name="T68" fmla="*/ 2147483646 w 1428"/>
              <a:gd name="T69" fmla="*/ 2147483646 h 1218"/>
              <a:gd name="T70" fmla="*/ 2147483646 w 1428"/>
              <a:gd name="T71" fmla="*/ 2147483646 h 1218"/>
              <a:gd name="T72" fmla="*/ 2147483646 w 1428"/>
              <a:gd name="T73" fmla="*/ 2147483646 h 1218"/>
              <a:gd name="T74" fmla="*/ 2147483646 w 1428"/>
              <a:gd name="T75" fmla="*/ 2147483646 h 1218"/>
              <a:gd name="T76" fmla="*/ 2147483646 w 1428"/>
              <a:gd name="T77" fmla="*/ 2147483646 h 1218"/>
              <a:gd name="T78" fmla="*/ 2147483646 w 1428"/>
              <a:gd name="T79" fmla="*/ 2147483646 h 1218"/>
              <a:gd name="T80" fmla="*/ 2147483646 w 1428"/>
              <a:gd name="T81" fmla="*/ 2147483646 h 1218"/>
              <a:gd name="T82" fmla="*/ 2147483646 w 1428"/>
              <a:gd name="T83" fmla="*/ 2147483646 h 1218"/>
              <a:gd name="T84" fmla="*/ 2147483646 w 1428"/>
              <a:gd name="T85" fmla="*/ 2147483646 h 1218"/>
              <a:gd name="T86" fmla="*/ 2147483646 w 1428"/>
              <a:gd name="T87" fmla="*/ 2147483646 h 1218"/>
              <a:gd name="T88" fmla="*/ 2147483646 w 1428"/>
              <a:gd name="T89" fmla="*/ 2147483646 h 1218"/>
              <a:gd name="T90" fmla="*/ 2147483646 w 1428"/>
              <a:gd name="T91" fmla="*/ 2147483646 h 1218"/>
              <a:gd name="T92" fmla="*/ 2147483646 w 1428"/>
              <a:gd name="T93" fmla="*/ 2147483646 h 1218"/>
              <a:gd name="T94" fmla="*/ 2147483646 w 1428"/>
              <a:gd name="T95" fmla="*/ 2147483646 h 1218"/>
              <a:gd name="T96" fmla="*/ 2147483646 w 1428"/>
              <a:gd name="T97" fmla="*/ 2147483646 h 1218"/>
              <a:gd name="T98" fmla="*/ 2147483646 w 1428"/>
              <a:gd name="T99" fmla="*/ 2147483646 h 1218"/>
              <a:gd name="T100" fmla="*/ 2147483646 w 1428"/>
              <a:gd name="T101" fmla="*/ 2147483646 h 1218"/>
              <a:gd name="T102" fmla="*/ 2147483646 w 1428"/>
              <a:gd name="T103" fmla="*/ 2147483646 h 1218"/>
              <a:gd name="T104" fmla="*/ 2147483646 w 1428"/>
              <a:gd name="T105" fmla="*/ 2147483646 h 1218"/>
              <a:gd name="T106" fmla="*/ 2147483646 w 1428"/>
              <a:gd name="T107" fmla="*/ 2147483646 h 1218"/>
              <a:gd name="T108" fmla="*/ 2147483646 w 1428"/>
              <a:gd name="T109" fmla="*/ 2147483646 h 1218"/>
              <a:gd name="T110" fmla="*/ 2147483646 w 1428"/>
              <a:gd name="T111" fmla="*/ 2147483646 h 1218"/>
              <a:gd name="T112" fmla="*/ 2147483646 w 1428"/>
              <a:gd name="T113" fmla="*/ 2147483646 h 1218"/>
              <a:gd name="T114" fmla="*/ 2147483646 w 1428"/>
              <a:gd name="T115" fmla="*/ 2147483646 h 1218"/>
              <a:gd name="T116" fmla="*/ 2147483646 w 1428"/>
              <a:gd name="T117" fmla="*/ 2147483646 h 12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428" h="1218">
                <a:moveTo>
                  <a:pt x="1398" y="128"/>
                </a:moveTo>
                <a:lnTo>
                  <a:pt x="1394" y="112"/>
                </a:lnTo>
                <a:lnTo>
                  <a:pt x="1378" y="86"/>
                </a:lnTo>
                <a:lnTo>
                  <a:pt x="1366" y="80"/>
                </a:lnTo>
                <a:lnTo>
                  <a:pt x="1354" y="86"/>
                </a:lnTo>
                <a:lnTo>
                  <a:pt x="1348" y="100"/>
                </a:lnTo>
                <a:lnTo>
                  <a:pt x="1346" y="102"/>
                </a:lnTo>
                <a:lnTo>
                  <a:pt x="1344" y="102"/>
                </a:lnTo>
                <a:lnTo>
                  <a:pt x="1322" y="106"/>
                </a:lnTo>
                <a:lnTo>
                  <a:pt x="1318" y="108"/>
                </a:lnTo>
                <a:lnTo>
                  <a:pt x="1316" y="112"/>
                </a:lnTo>
                <a:lnTo>
                  <a:pt x="1310" y="116"/>
                </a:lnTo>
                <a:lnTo>
                  <a:pt x="1298" y="126"/>
                </a:lnTo>
                <a:lnTo>
                  <a:pt x="1296" y="128"/>
                </a:lnTo>
                <a:lnTo>
                  <a:pt x="1286" y="130"/>
                </a:lnTo>
                <a:lnTo>
                  <a:pt x="1276" y="126"/>
                </a:lnTo>
                <a:lnTo>
                  <a:pt x="1264" y="118"/>
                </a:lnTo>
                <a:lnTo>
                  <a:pt x="1262" y="116"/>
                </a:lnTo>
                <a:lnTo>
                  <a:pt x="1244" y="96"/>
                </a:lnTo>
                <a:lnTo>
                  <a:pt x="1240" y="90"/>
                </a:lnTo>
                <a:lnTo>
                  <a:pt x="1238" y="84"/>
                </a:lnTo>
                <a:lnTo>
                  <a:pt x="1238" y="62"/>
                </a:lnTo>
                <a:lnTo>
                  <a:pt x="1238" y="60"/>
                </a:lnTo>
                <a:lnTo>
                  <a:pt x="1242" y="56"/>
                </a:lnTo>
                <a:lnTo>
                  <a:pt x="1218" y="48"/>
                </a:lnTo>
                <a:lnTo>
                  <a:pt x="1218" y="56"/>
                </a:lnTo>
                <a:lnTo>
                  <a:pt x="1216" y="60"/>
                </a:lnTo>
                <a:lnTo>
                  <a:pt x="1210" y="64"/>
                </a:lnTo>
                <a:lnTo>
                  <a:pt x="1202" y="68"/>
                </a:lnTo>
                <a:lnTo>
                  <a:pt x="1200" y="68"/>
                </a:lnTo>
                <a:lnTo>
                  <a:pt x="1200" y="66"/>
                </a:lnTo>
                <a:lnTo>
                  <a:pt x="1188" y="64"/>
                </a:lnTo>
                <a:lnTo>
                  <a:pt x="1190" y="72"/>
                </a:lnTo>
                <a:lnTo>
                  <a:pt x="1170" y="60"/>
                </a:lnTo>
                <a:lnTo>
                  <a:pt x="1168" y="60"/>
                </a:lnTo>
                <a:lnTo>
                  <a:pt x="1168" y="58"/>
                </a:lnTo>
                <a:lnTo>
                  <a:pt x="1164" y="46"/>
                </a:lnTo>
                <a:lnTo>
                  <a:pt x="1162" y="32"/>
                </a:lnTo>
                <a:lnTo>
                  <a:pt x="1164" y="22"/>
                </a:lnTo>
                <a:lnTo>
                  <a:pt x="1166" y="16"/>
                </a:lnTo>
                <a:lnTo>
                  <a:pt x="1172" y="6"/>
                </a:lnTo>
                <a:lnTo>
                  <a:pt x="1170" y="0"/>
                </a:lnTo>
                <a:lnTo>
                  <a:pt x="1150" y="2"/>
                </a:lnTo>
                <a:lnTo>
                  <a:pt x="1142" y="4"/>
                </a:lnTo>
                <a:lnTo>
                  <a:pt x="1136" y="8"/>
                </a:lnTo>
                <a:lnTo>
                  <a:pt x="1132" y="14"/>
                </a:lnTo>
                <a:lnTo>
                  <a:pt x="1128" y="22"/>
                </a:lnTo>
                <a:lnTo>
                  <a:pt x="1116" y="40"/>
                </a:lnTo>
                <a:lnTo>
                  <a:pt x="1128" y="40"/>
                </a:lnTo>
                <a:lnTo>
                  <a:pt x="1130" y="40"/>
                </a:lnTo>
                <a:lnTo>
                  <a:pt x="1140" y="44"/>
                </a:lnTo>
                <a:lnTo>
                  <a:pt x="1142" y="44"/>
                </a:lnTo>
                <a:lnTo>
                  <a:pt x="1142" y="46"/>
                </a:lnTo>
                <a:lnTo>
                  <a:pt x="1142" y="48"/>
                </a:lnTo>
                <a:lnTo>
                  <a:pt x="1144" y="64"/>
                </a:lnTo>
                <a:lnTo>
                  <a:pt x="1150" y="80"/>
                </a:lnTo>
                <a:lnTo>
                  <a:pt x="1150" y="82"/>
                </a:lnTo>
                <a:lnTo>
                  <a:pt x="1150" y="84"/>
                </a:lnTo>
                <a:lnTo>
                  <a:pt x="1122" y="136"/>
                </a:lnTo>
                <a:lnTo>
                  <a:pt x="1120" y="142"/>
                </a:lnTo>
                <a:lnTo>
                  <a:pt x="1118" y="154"/>
                </a:lnTo>
                <a:lnTo>
                  <a:pt x="1114" y="190"/>
                </a:lnTo>
                <a:lnTo>
                  <a:pt x="1114" y="192"/>
                </a:lnTo>
                <a:lnTo>
                  <a:pt x="1104" y="212"/>
                </a:lnTo>
                <a:lnTo>
                  <a:pt x="1110" y="220"/>
                </a:lnTo>
                <a:lnTo>
                  <a:pt x="1110" y="222"/>
                </a:lnTo>
                <a:lnTo>
                  <a:pt x="1110" y="236"/>
                </a:lnTo>
                <a:lnTo>
                  <a:pt x="1110" y="242"/>
                </a:lnTo>
                <a:lnTo>
                  <a:pt x="1108" y="244"/>
                </a:lnTo>
                <a:lnTo>
                  <a:pt x="1106" y="244"/>
                </a:lnTo>
                <a:lnTo>
                  <a:pt x="1098" y="250"/>
                </a:lnTo>
                <a:lnTo>
                  <a:pt x="1088" y="262"/>
                </a:lnTo>
                <a:lnTo>
                  <a:pt x="1052" y="302"/>
                </a:lnTo>
                <a:lnTo>
                  <a:pt x="1050" y="304"/>
                </a:lnTo>
                <a:lnTo>
                  <a:pt x="1048" y="304"/>
                </a:lnTo>
                <a:lnTo>
                  <a:pt x="1046" y="302"/>
                </a:lnTo>
                <a:lnTo>
                  <a:pt x="1030" y="292"/>
                </a:lnTo>
                <a:lnTo>
                  <a:pt x="1020" y="282"/>
                </a:lnTo>
                <a:lnTo>
                  <a:pt x="1014" y="280"/>
                </a:lnTo>
                <a:lnTo>
                  <a:pt x="1008" y="278"/>
                </a:lnTo>
                <a:lnTo>
                  <a:pt x="982" y="276"/>
                </a:lnTo>
                <a:lnTo>
                  <a:pt x="982" y="314"/>
                </a:lnTo>
                <a:lnTo>
                  <a:pt x="966" y="384"/>
                </a:lnTo>
                <a:lnTo>
                  <a:pt x="964" y="392"/>
                </a:lnTo>
                <a:lnTo>
                  <a:pt x="964" y="402"/>
                </a:lnTo>
                <a:lnTo>
                  <a:pt x="962" y="432"/>
                </a:lnTo>
                <a:lnTo>
                  <a:pt x="968" y="440"/>
                </a:lnTo>
                <a:lnTo>
                  <a:pt x="974" y="430"/>
                </a:lnTo>
                <a:lnTo>
                  <a:pt x="974" y="428"/>
                </a:lnTo>
                <a:lnTo>
                  <a:pt x="994" y="420"/>
                </a:lnTo>
                <a:lnTo>
                  <a:pt x="1044" y="428"/>
                </a:lnTo>
                <a:lnTo>
                  <a:pt x="1050" y="420"/>
                </a:lnTo>
                <a:lnTo>
                  <a:pt x="1058" y="408"/>
                </a:lnTo>
                <a:lnTo>
                  <a:pt x="1060" y="406"/>
                </a:lnTo>
                <a:lnTo>
                  <a:pt x="1080" y="402"/>
                </a:lnTo>
                <a:lnTo>
                  <a:pt x="1106" y="400"/>
                </a:lnTo>
                <a:lnTo>
                  <a:pt x="1112" y="404"/>
                </a:lnTo>
                <a:lnTo>
                  <a:pt x="1120" y="410"/>
                </a:lnTo>
                <a:lnTo>
                  <a:pt x="1136" y="428"/>
                </a:lnTo>
                <a:lnTo>
                  <a:pt x="1158" y="440"/>
                </a:lnTo>
                <a:lnTo>
                  <a:pt x="1174" y="452"/>
                </a:lnTo>
                <a:lnTo>
                  <a:pt x="1184" y="462"/>
                </a:lnTo>
                <a:lnTo>
                  <a:pt x="1190" y="472"/>
                </a:lnTo>
                <a:lnTo>
                  <a:pt x="1192" y="480"/>
                </a:lnTo>
                <a:lnTo>
                  <a:pt x="1190" y="488"/>
                </a:lnTo>
                <a:lnTo>
                  <a:pt x="1186" y="492"/>
                </a:lnTo>
                <a:lnTo>
                  <a:pt x="1184" y="496"/>
                </a:lnTo>
                <a:lnTo>
                  <a:pt x="1174" y="498"/>
                </a:lnTo>
                <a:lnTo>
                  <a:pt x="1172" y="498"/>
                </a:lnTo>
                <a:lnTo>
                  <a:pt x="1126" y="498"/>
                </a:lnTo>
                <a:lnTo>
                  <a:pt x="1112" y="498"/>
                </a:lnTo>
                <a:lnTo>
                  <a:pt x="1102" y="500"/>
                </a:lnTo>
                <a:lnTo>
                  <a:pt x="1084" y="512"/>
                </a:lnTo>
                <a:lnTo>
                  <a:pt x="1054" y="532"/>
                </a:lnTo>
                <a:lnTo>
                  <a:pt x="1042" y="536"/>
                </a:lnTo>
                <a:lnTo>
                  <a:pt x="1034" y="538"/>
                </a:lnTo>
                <a:lnTo>
                  <a:pt x="1018" y="540"/>
                </a:lnTo>
                <a:lnTo>
                  <a:pt x="1010" y="580"/>
                </a:lnTo>
                <a:lnTo>
                  <a:pt x="1004" y="596"/>
                </a:lnTo>
                <a:lnTo>
                  <a:pt x="1000" y="602"/>
                </a:lnTo>
                <a:lnTo>
                  <a:pt x="996" y="606"/>
                </a:lnTo>
                <a:lnTo>
                  <a:pt x="990" y="610"/>
                </a:lnTo>
                <a:lnTo>
                  <a:pt x="984" y="614"/>
                </a:lnTo>
                <a:lnTo>
                  <a:pt x="966" y="620"/>
                </a:lnTo>
                <a:lnTo>
                  <a:pt x="956" y="622"/>
                </a:lnTo>
                <a:lnTo>
                  <a:pt x="946" y="626"/>
                </a:lnTo>
                <a:lnTo>
                  <a:pt x="926" y="634"/>
                </a:lnTo>
                <a:lnTo>
                  <a:pt x="914" y="664"/>
                </a:lnTo>
                <a:lnTo>
                  <a:pt x="912" y="664"/>
                </a:lnTo>
                <a:lnTo>
                  <a:pt x="910" y="664"/>
                </a:lnTo>
                <a:lnTo>
                  <a:pt x="874" y="680"/>
                </a:lnTo>
                <a:lnTo>
                  <a:pt x="872" y="680"/>
                </a:lnTo>
                <a:lnTo>
                  <a:pt x="854" y="676"/>
                </a:lnTo>
                <a:lnTo>
                  <a:pt x="834" y="670"/>
                </a:lnTo>
                <a:lnTo>
                  <a:pt x="820" y="664"/>
                </a:lnTo>
                <a:lnTo>
                  <a:pt x="814" y="662"/>
                </a:lnTo>
                <a:lnTo>
                  <a:pt x="806" y="660"/>
                </a:lnTo>
                <a:lnTo>
                  <a:pt x="798" y="660"/>
                </a:lnTo>
                <a:lnTo>
                  <a:pt x="790" y="662"/>
                </a:lnTo>
                <a:lnTo>
                  <a:pt x="784" y="672"/>
                </a:lnTo>
                <a:lnTo>
                  <a:pt x="778" y="684"/>
                </a:lnTo>
                <a:lnTo>
                  <a:pt x="776" y="698"/>
                </a:lnTo>
                <a:lnTo>
                  <a:pt x="776" y="710"/>
                </a:lnTo>
                <a:lnTo>
                  <a:pt x="778" y="722"/>
                </a:lnTo>
                <a:lnTo>
                  <a:pt x="782" y="728"/>
                </a:lnTo>
                <a:lnTo>
                  <a:pt x="786" y="728"/>
                </a:lnTo>
                <a:lnTo>
                  <a:pt x="794" y="724"/>
                </a:lnTo>
                <a:lnTo>
                  <a:pt x="794" y="748"/>
                </a:lnTo>
                <a:lnTo>
                  <a:pt x="794" y="756"/>
                </a:lnTo>
                <a:lnTo>
                  <a:pt x="792" y="760"/>
                </a:lnTo>
                <a:lnTo>
                  <a:pt x="790" y="764"/>
                </a:lnTo>
                <a:lnTo>
                  <a:pt x="786" y="768"/>
                </a:lnTo>
                <a:lnTo>
                  <a:pt x="776" y="774"/>
                </a:lnTo>
                <a:lnTo>
                  <a:pt x="764" y="778"/>
                </a:lnTo>
                <a:lnTo>
                  <a:pt x="758" y="780"/>
                </a:lnTo>
                <a:lnTo>
                  <a:pt x="750" y="786"/>
                </a:lnTo>
                <a:lnTo>
                  <a:pt x="738" y="798"/>
                </a:lnTo>
                <a:lnTo>
                  <a:pt x="724" y="818"/>
                </a:lnTo>
                <a:lnTo>
                  <a:pt x="708" y="844"/>
                </a:lnTo>
                <a:lnTo>
                  <a:pt x="706" y="844"/>
                </a:lnTo>
                <a:lnTo>
                  <a:pt x="682" y="860"/>
                </a:lnTo>
                <a:lnTo>
                  <a:pt x="688" y="860"/>
                </a:lnTo>
                <a:lnTo>
                  <a:pt x="688" y="862"/>
                </a:lnTo>
                <a:lnTo>
                  <a:pt x="688" y="864"/>
                </a:lnTo>
                <a:lnTo>
                  <a:pt x="686" y="868"/>
                </a:lnTo>
                <a:lnTo>
                  <a:pt x="678" y="868"/>
                </a:lnTo>
                <a:lnTo>
                  <a:pt x="610" y="868"/>
                </a:lnTo>
                <a:lnTo>
                  <a:pt x="584" y="868"/>
                </a:lnTo>
                <a:lnTo>
                  <a:pt x="558" y="870"/>
                </a:lnTo>
                <a:lnTo>
                  <a:pt x="532" y="874"/>
                </a:lnTo>
                <a:lnTo>
                  <a:pt x="510" y="882"/>
                </a:lnTo>
                <a:lnTo>
                  <a:pt x="488" y="890"/>
                </a:lnTo>
                <a:lnTo>
                  <a:pt x="468" y="900"/>
                </a:lnTo>
                <a:lnTo>
                  <a:pt x="450" y="914"/>
                </a:lnTo>
                <a:lnTo>
                  <a:pt x="434" y="928"/>
                </a:lnTo>
                <a:lnTo>
                  <a:pt x="432" y="930"/>
                </a:lnTo>
                <a:lnTo>
                  <a:pt x="430" y="930"/>
                </a:lnTo>
                <a:lnTo>
                  <a:pt x="402" y="934"/>
                </a:lnTo>
                <a:lnTo>
                  <a:pt x="400" y="934"/>
                </a:lnTo>
                <a:lnTo>
                  <a:pt x="398" y="934"/>
                </a:lnTo>
                <a:lnTo>
                  <a:pt x="390" y="916"/>
                </a:lnTo>
                <a:lnTo>
                  <a:pt x="362" y="922"/>
                </a:lnTo>
                <a:lnTo>
                  <a:pt x="350" y="922"/>
                </a:lnTo>
                <a:lnTo>
                  <a:pt x="336" y="920"/>
                </a:lnTo>
                <a:lnTo>
                  <a:pt x="320" y="916"/>
                </a:lnTo>
                <a:lnTo>
                  <a:pt x="304" y="908"/>
                </a:lnTo>
                <a:lnTo>
                  <a:pt x="290" y="900"/>
                </a:lnTo>
                <a:lnTo>
                  <a:pt x="274" y="892"/>
                </a:lnTo>
                <a:lnTo>
                  <a:pt x="246" y="872"/>
                </a:lnTo>
                <a:lnTo>
                  <a:pt x="238" y="866"/>
                </a:lnTo>
                <a:lnTo>
                  <a:pt x="226" y="860"/>
                </a:lnTo>
                <a:lnTo>
                  <a:pt x="214" y="856"/>
                </a:lnTo>
                <a:lnTo>
                  <a:pt x="202" y="854"/>
                </a:lnTo>
                <a:lnTo>
                  <a:pt x="176" y="852"/>
                </a:lnTo>
                <a:lnTo>
                  <a:pt x="148" y="856"/>
                </a:lnTo>
                <a:lnTo>
                  <a:pt x="116" y="858"/>
                </a:lnTo>
                <a:lnTo>
                  <a:pt x="86" y="856"/>
                </a:lnTo>
                <a:lnTo>
                  <a:pt x="68" y="854"/>
                </a:lnTo>
                <a:lnTo>
                  <a:pt x="48" y="852"/>
                </a:lnTo>
                <a:lnTo>
                  <a:pt x="2" y="838"/>
                </a:lnTo>
                <a:lnTo>
                  <a:pt x="0" y="844"/>
                </a:lnTo>
                <a:lnTo>
                  <a:pt x="2" y="844"/>
                </a:lnTo>
                <a:lnTo>
                  <a:pt x="2" y="852"/>
                </a:lnTo>
                <a:lnTo>
                  <a:pt x="10" y="868"/>
                </a:lnTo>
                <a:lnTo>
                  <a:pt x="26" y="888"/>
                </a:lnTo>
                <a:lnTo>
                  <a:pt x="28" y="892"/>
                </a:lnTo>
                <a:lnTo>
                  <a:pt x="24" y="906"/>
                </a:lnTo>
                <a:lnTo>
                  <a:pt x="24" y="908"/>
                </a:lnTo>
                <a:lnTo>
                  <a:pt x="14" y="920"/>
                </a:lnTo>
                <a:lnTo>
                  <a:pt x="24" y="930"/>
                </a:lnTo>
                <a:lnTo>
                  <a:pt x="30" y="936"/>
                </a:lnTo>
                <a:lnTo>
                  <a:pt x="30" y="940"/>
                </a:lnTo>
                <a:lnTo>
                  <a:pt x="34" y="956"/>
                </a:lnTo>
                <a:lnTo>
                  <a:pt x="46" y="968"/>
                </a:lnTo>
                <a:lnTo>
                  <a:pt x="46" y="970"/>
                </a:lnTo>
                <a:lnTo>
                  <a:pt x="46" y="980"/>
                </a:lnTo>
                <a:lnTo>
                  <a:pt x="46" y="988"/>
                </a:lnTo>
                <a:lnTo>
                  <a:pt x="54" y="994"/>
                </a:lnTo>
                <a:lnTo>
                  <a:pt x="58" y="992"/>
                </a:lnTo>
                <a:lnTo>
                  <a:pt x="60" y="990"/>
                </a:lnTo>
                <a:lnTo>
                  <a:pt x="64" y="982"/>
                </a:lnTo>
                <a:lnTo>
                  <a:pt x="72" y="980"/>
                </a:lnTo>
                <a:lnTo>
                  <a:pt x="78" y="976"/>
                </a:lnTo>
                <a:lnTo>
                  <a:pt x="120" y="972"/>
                </a:lnTo>
                <a:lnTo>
                  <a:pt x="138" y="966"/>
                </a:lnTo>
                <a:lnTo>
                  <a:pt x="142" y="964"/>
                </a:lnTo>
                <a:lnTo>
                  <a:pt x="150" y="984"/>
                </a:lnTo>
                <a:lnTo>
                  <a:pt x="150" y="990"/>
                </a:lnTo>
                <a:lnTo>
                  <a:pt x="148" y="996"/>
                </a:lnTo>
                <a:lnTo>
                  <a:pt x="126" y="1028"/>
                </a:lnTo>
                <a:lnTo>
                  <a:pt x="126" y="1034"/>
                </a:lnTo>
                <a:lnTo>
                  <a:pt x="138" y="1044"/>
                </a:lnTo>
                <a:lnTo>
                  <a:pt x="148" y="1052"/>
                </a:lnTo>
                <a:lnTo>
                  <a:pt x="156" y="1060"/>
                </a:lnTo>
                <a:lnTo>
                  <a:pt x="162" y="1064"/>
                </a:lnTo>
                <a:lnTo>
                  <a:pt x="170" y="1068"/>
                </a:lnTo>
                <a:lnTo>
                  <a:pt x="178" y="1076"/>
                </a:lnTo>
                <a:lnTo>
                  <a:pt x="178" y="1078"/>
                </a:lnTo>
                <a:lnTo>
                  <a:pt x="186" y="1082"/>
                </a:lnTo>
                <a:lnTo>
                  <a:pt x="190" y="1082"/>
                </a:lnTo>
                <a:lnTo>
                  <a:pt x="192" y="1092"/>
                </a:lnTo>
                <a:lnTo>
                  <a:pt x="194" y="1100"/>
                </a:lnTo>
                <a:lnTo>
                  <a:pt x="196" y="1112"/>
                </a:lnTo>
                <a:lnTo>
                  <a:pt x="216" y="1116"/>
                </a:lnTo>
                <a:lnTo>
                  <a:pt x="218" y="1116"/>
                </a:lnTo>
                <a:lnTo>
                  <a:pt x="218" y="1118"/>
                </a:lnTo>
                <a:lnTo>
                  <a:pt x="220" y="1120"/>
                </a:lnTo>
                <a:lnTo>
                  <a:pt x="226" y="1130"/>
                </a:lnTo>
                <a:lnTo>
                  <a:pt x="242" y="1136"/>
                </a:lnTo>
                <a:lnTo>
                  <a:pt x="252" y="1130"/>
                </a:lnTo>
                <a:lnTo>
                  <a:pt x="250" y="1124"/>
                </a:lnTo>
                <a:lnTo>
                  <a:pt x="240" y="1114"/>
                </a:lnTo>
                <a:lnTo>
                  <a:pt x="242" y="1112"/>
                </a:lnTo>
                <a:lnTo>
                  <a:pt x="250" y="1094"/>
                </a:lnTo>
                <a:lnTo>
                  <a:pt x="270" y="1094"/>
                </a:lnTo>
                <a:lnTo>
                  <a:pt x="270" y="1096"/>
                </a:lnTo>
                <a:lnTo>
                  <a:pt x="298" y="1104"/>
                </a:lnTo>
                <a:lnTo>
                  <a:pt x="314" y="1102"/>
                </a:lnTo>
                <a:lnTo>
                  <a:pt x="326" y="1092"/>
                </a:lnTo>
                <a:lnTo>
                  <a:pt x="334" y="1080"/>
                </a:lnTo>
                <a:lnTo>
                  <a:pt x="342" y="1074"/>
                </a:lnTo>
                <a:lnTo>
                  <a:pt x="348" y="1070"/>
                </a:lnTo>
                <a:lnTo>
                  <a:pt x="354" y="1072"/>
                </a:lnTo>
                <a:lnTo>
                  <a:pt x="360" y="1070"/>
                </a:lnTo>
                <a:lnTo>
                  <a:pt x="368" y="1072"/>
                </a:lnTo>
                <a:lnTo>
                  <a:pt x="374" y="1072"/>
                </a:lnTo>
                <a:lnTo>
                  <a:pt x="374" y="1076"/>
                </a:lnTo>
                <a:lnTo>
                  <a:pt x="378" y="1084"/>
                </a:lnTo>
                <a:lnTo>
                  <a:pt x="382" y="1096"/>
                </a:lnTo>
                <a:lnTo>
                  <a:pt x="386" y="1108"/>
                </a:lnTo>
                <a:lnTo>
                  <a:pt x="386" y="1110"/>
                </a:lnTo>
                <a:lnTo>
                  <a:pt x="382" y="1124"/>
                </a:lnTo>
                <a:lnTo>
                  <a:pt x="368" y="1140"/>
                </a:lnTo>
                <a:lnTo>
                  <a:pt x="366" y="1142"/>
                </a:lnTo>
                <a:lnTo>
                  <a:pt x="338" y="1154"/>
                </a:lnTo>
                <a:lnTo>
                  <a:pt x="334" y="1162"/>
                </a:lnTo>
                <a:lnTo>
                  <a:pt x="330" y="1186"/>
                </a:lnTo>
                <a:lnTo>
                  <a:pt x="332" y="1196"/>
                </a:lnTo>
                <a:lnTo>
                  <a:pt x="340" y="1208"/>
                </a:lnTo>
                <a:lnTo>
                  <a:pt x="342" y="1212"/>
                </a:lnTo>
                <a:lnTo>
                  <a:pt x="352" y="1218"/>
                </a:lnTo>
                <a:lnTo>
                  <a:pt x="386" y="1218"/>
                </a:lnTo>
                <a:lnTo>
                  <a:pt x="414" y="1214"/>
                </a:lnTo>
                <a:lnTo>
                  <a:pt x="418" y="1210"/>
                </a:lnTo>
                <a:lnTo>
                  <a:pt x="424" y="1204"/>
                </a:lnTo>
                <a:lnTo>
                  <a:pt x="428" y="1204"/>
                </a:lnTo>
                <a:lnTo>
                  <a:pt x="448" y="1206"/>
                </a:lnTo>
                <a:lnTo>
                  <a:pt x="450" y="1204"/>
                </a:lnTo>
                <a:lnTo>
                  <a:pt x="448" y="1196"/>
                </a:lnTo>
                <a:lnTo>
                  <a:pt x="450" y="1188"/>
                </a:lnTo>
                <a:lnTo>
                  <a:pt x="458" y="1174"/>
                </a:lnTo>
                <a:lnTo>
                  <a:pt x="458" y="1148"/>
                </a:lnTo>
                <a:lnTo>
                  <a:pt x="474" y="1106"/>
                </a:lnTo>
                <a:lnTo>
                  <a:pt x="474" y="1104"/>
                </a:lnTo>
                <a:lnTo>
                  <a:pt x="500" y="1084"/>
                </a:lnTo>
                <a:lnTo>
                  <a:pt x="502" y="1082"/>
                </a:lnTo>
                <a:lnTo>
                  <a:pt x="522" y="1092"/>
                </a:lnTo>
                <a:lnTo>
                  <a:pt x="536" y="1102"/>
                </a:lnTo>
                <a:lnTo>
                  <a:pt x="538" y="1108"/>
                </a:lnTo>
                <a:lnTo>
                  <a:pt x="540" y="1110"/>
                </a:lnTo>
                <a:lnTo>
                  <a:pt x="538" y="1128"/>
                </a:lnTo>
                <a:lnTo>
                  <a:pt x="530" y="1140"/>
                </a:lnTo>
                <a:lnTo>
                  <a:pt x="526" y="1156"/>
                </a:lnTo>
                <a:lnTo>
                  <a:pt x="526" y="1172"/>
                </a:lnTo>
                <a:lnTo>
                  <a:pt x="530" y="1180"/>
                </a:lnTo>
                <a:lnTo>
                  <a:pt x="538" y="1180"/>
                </a:lnTo>
                <a:lnTo>
                  <a:pt x="540" y="1180"/>
                </a:lnTo>
                <a:lnTo>
                  <a:pt x="552" y="1180"/>
                </a:lnTo>
                <a:lnTo>
                  <a:pt x="556" y="1182"/>
                </a:lnTo>
                <a:lnTo>
                  <a:pt x="560" y="1186"/>
                </a:lnTo>
                <a:lnTo>
                  <a:pt x="566" y="1196"/>
                </a:lnTo>
                <a:lnTo>
                  <a:pt x="572" y="1200"/>
                </a:lnTo>
                <a:lnTo>
                  <a:pt x="574" y="1200"/>
                </a:lnTo>
                <a:lnTo>
                  <a:pt x="602" y="1212"/>
                </a:lnTo>
                <a:lnTo>
                  <a:pt x="614" y="1216"/>
                </a:lnTo>
                <a:lnTo>
                  <a:pt x="630" y="1214"/>
                </a:lnTo>
                <a:lnTo>
                  <a:pt x="638" y="1204"/>
                </a:lnTo>
                <a:lnTo>
                  <a:pt x="646" y="1164"/>
                </a:lnTo>
                <a:lnTo>
                  <a:pt x="648" y="1144"/>
                </a:lnTo>
                <a:lnTo>
                  <a:pt x="648" y="1142"/>
                </a:lnTo>
                <a:lnTo>
                  <a:pt x="650" y="1140"/>
                </a:lnTo>
                <a:lnTo>
                  <a:pt x="666" y="1128"/>
                </a:lnTo>
                <a:lnTo>
                  <a:pt x="674" y="1116"/>
                </a:lnTo>
                <a:lnTo>
                  <a:pt x="690" y="1108"/>
                </a:lnTo>
                <a:lnTo>
                  <a:pt x="700" y="1102"/>
                </a:lnTo>
                <a:lnTo>
                  <a:pt x="712" y="1098"/>
                </a:lnTo>
                <a:lnTo>
                  <a:pt x="706" y="1074"/>
                </a:lnTo>
                <a:lnTo>
                  <a:pt x="734" y="1076"/>
                </a:lnTo>
                <a:lnTo>
                  <a:pt x="734" y="1078"/>
                </a:lnTo>
                <a:lnTo>
                  <a:pt x="748" y="1084"/>
                </a:lnTo>
                <a:lnTo>
                  <a:pt x="748" y="1082"/>
                </a:lnTo>
                <a:lnTo>
                  <a:pt x="752" y="1068"/>
                </a:lnTo>
                <a:lnTo>
                  <a:pt x="752" y="1064"/>
                </a:lnTo>
                <a:lnTo>
                  <a:pt x="754" y="1066"/>
                </a:lnTo>
                <a:lnTo>
                  <a:pt x="756" y="1066"/>
                </a:lnTo>
                <a:lnTo>
                  <a:pt x="768" y="1068"/>
                </a:lnTo>
                <a:lnTo>
                  <a:pt x="774" y="1068"/>
                </a:lnTo>
                <a:lnTo>
                  <a:pt x="786" y="1056"/>
                </a:lnTo>
                <a:lnTo>
                  <a:pt x="788" y="1056"/>
                </a:lnTo>
                <a:lnTo>
                  <a:pt x="788" y="1054"/>
                </a:lnTo>
                <a:lnTo>
                  <a:pt x="790" y="1054"/>
                </a:lnTo>
                <a:lnTo>
                  <a:pt x="806" y="1052"/>
                </a:lnTo>
                <a:lnTo>
                  <a:pt x="818" y="1038"/>
                </a:lnTo>
                <a:lnTo>
                  <a:pt x="826" y="1028"/>
                </a:lnTo>
                <a:lnTo>
                  <a:pt x="826" y="1016"/>
                </a:lnTo>
                <a:lnTo>
                  <a:pt x="828" y="1010"/>
                </a:lnTo>
                <a:lnTo>
                  <a:pt x="834" y="1004"/>
                </a:lnTo>
                <a:lnTo>
                  <a:pt x="836" y="1004"/>
                </a:lnTo>
                <a:lnTo>
                  <a:pt x="850" y="1006"/>
                </a:lnTo>
                <a:lnTo>
                  <a:pt x="858" y="1002"/>
                </a:lnTo>
                <a:lnTo>
                  <a:pt x="860" y="992"/>
                </a:lnTo>
                <a:lnTo>
                  <a:pt x="876" y="986"/>
                </a:lnTo>
                <a:lnTo>
                  <a:pt x="878" y="986"/>
                </a:lnTo>
                <a:lnTo>
                  <a:pt x="898" y="988"/>
                </a:lnTo>
                <a:lnTo>
                  <a:pt x="914" y="984"/>
                </a:lnTo>
                <a:lnTo>
                  <a:pt x="922" y="976"/>
                </a:lnTo>
                <a:lnTo>
                  <a:pt x="930" y="962"/>
                </a:lnTo>
                <a:lnTo>
                  <a:pt x="918" y="950"/>
                </a:lnTo>
                <a:lnTo>
                  <a:pt x="918" y="948"/>
                </a:lnTo>
                <a:lnTo>
                  <a:pt x="914" y="940"/>
                </a:lnTo>
                <a:lnTo>
                  <a:pt x="912" y="924"/>
                </a:lnTo>
                <a:lnTo>
                  <a:pt x="918" y="912"/>
                </a:lnTo>
                <a:lnTo>
                  <a:pt x="920" y="904"/>
                </a:lnTo>
                <a:lnTo>
                  <a:pt x="928" y="896"/>
                </a:lnTo>
                <a:lnTo>
                  <a:pt x="936" y="878"/>
                </a:lnTo>
                <a:lnTo>
                  <a:pt x="936" y="876"/>
                </a:lnTo>
                <a:lnTo>
                  <a:pt x="938" y="876"/>
                </a:lnTo>
                <a:lnTo>
                  <a:pt x="946" y="864"/>
                </a:lnTo>
                <a:lnTo>
                  <a:pt x="958" y="840"/>
                </a:lnTo>
                <a:lnTo>
                  <a:pt x="968" y="856"/>
                </a:lnTo>
                <a:lnTo>
                  <a:pt x="970" y="856"/>
                </a:lnTo>
                <a:lnTo>
                  <a:pt x="970" y="858"/>
                </a:lnTo>
                <a:lnTo>
                  <a:pt x="974" y="874"/>
                </a:lnTo>
                <a:lnTo>
                  <a:pt x="976" y="890"/>
                </a:lnTo>
                <a:lnTo>
                  <a:pt x="986" y="896"/>
                </a:lnTo>
                <a:lnTo>
                  <a:pt x="988" y="896"/>
                </a:lnTo>
                <a:lnTo>
                  <a:pt x="990" y="896"/>
                </a:lnTo>
                <a:lnTo>
                  <a:pt x="992" y="896"/>
                </a:lnTo>
                <a:lnTo>
                  <a:pt x="1002" y="880"/>
                </a:lnTo>
                <a:lnTo>
                  <a:pt x="1006" y="864"/>
                </a:lnTo>
                <a:lnTo>
                  <a:pt x="1010" y="864"/>
                </a:lnTo>
                <a:lnTo>
                  <a:pt x="1012" y="864"/>
                </a:lnTo>
                <a:lnTo>
                  <a:pt x="1034" y="872"/>
                </a:lnTo>
                <a:lnTo>
                  <a:pt x="1046" y="864"/>
                </a:lnTo>
                <a:lnTo>
                  <a:pt x="1048" y="864"/>
                </a:lnTo>
                <a:lnTo>
                  <a:pt x="1060" y="862"/>
                </a:lnTo>
                <a:lnTo>
                  <a:pt x="1068" y="848"/>
                </a:lnTo>
                <a:lnTo>
                  <a:pt x="1068" y="832"/>
                </a:lnTo>
                <a:lnTo>
                  <a:pt x="1074" y="806"/>
                </a:lnTo>
                <a:lnTo>
                  <a:pt x="1074" y="808"/>
                </a:lnTo>
                <a:lnTo>
                  <a:pt x="1078" y="808"/>
                </a:lnTo>
                <a:lnTo>
                  <a:pt x="1094" y="812"/>
                </a:lnTo>
                <a:lnTo>
                  <a:pt x="1102" y="796"/>
                </a:lnTo>
                <a:lnTo>
                  <a:pt x="1104" y="796"/>
                </a:lnTo>
                <a:lnTo>
                  <a:pt x="1106" y="796"/>
                </a:lnTo>
                <a:lnTo>
                  <a:pt x="1122" y="796"/>
                </a:lnTo>
                <a:lnTo>
                  <a:pt x="1124" y="796"/>
                </a:lnTo>
                <a:lnTo>
                  <a:pt x="1126" y="796"/>
                </a:lnTo>
                <a:lnTo>
                  <a:pt x="1134" y="808"/>
                </a:lnTo>
                <a:lnTo>
                  <a:pt x="1134" y="810"/>
                </a:lnTo>
                <a:lnTo>
                  <a:pt x="1134" y="812"/>
                </a:lnTo>
                <a:lnTo>
                  <a:pt x="1136" y="828"/>
                </a:lnTo>
                <a:lnTo>
                  <a:pt x="1144" y="834"/>
                </a:lnTo>
                <a:lnTo>
                  <a:pt x="1154" y="824"/>
                </a:lnTo>
                <a:lnTo>
                  <a:pt x="1158" y="828"/>
                </a:lnTo>
                <a:lnTo>
                  <a:pt x="1162" y="834"/>
                </a:lnTo>
                <a:lnTo>
                  <a:pt x="1162" y="840"/>
                </a:lnTo>
                <a:lnTo>
                  <a:pt x="1162" y="854"/>
                </a:lnTo>
                <a:lnTo>
                  <a:pt x="1158" y="868"/>
                </a:lnTo>
                <a:lnTo>
                  <a:pt x="1162" y="876"/>
                </a:lnTo>
                <a:lnTo>
                  <a:pt x="1170" y="884"/>
                </a:lnTo>
                <a:lnTo>
                  <a:pt x="1202" y="888"/>
                </a:lnTo>
                <a:lnTo>
                  <a:pt x="1204" y="890"/>
                </a:lnTo>
                <a:lnTo>
                  <a:pt x="1206" y="890"/>
                </a:lnTo>
                <a:lnTo>
                  <a:pt x="1208" y="892"/>
                </a:lnTo>
                <a:lnTo>
                  <a:pt x="1218" y="880"/>
                </a:lnTo>
                <a:lnTo>
                  <a:pt x="1226" y="872"/>
                </a:lnTo>
                <a:lnTo>
                  <a:pt x="1222" y="860"/>
                </a:lnTo>
                <a:lnTo>
                  <a:pt x="1214" y="808"/>
                </a:lnTo>
                <a:lnTo>
                  <a:pt x="1238" y="820"/>
                </a:lnTo>
                <a:lnTo>
                  <a:pt x="1250" y="832"/>
                </a:lnTo>
                <a:lnTo>
                  <a:pt x="1256" y="838"/>
                </a:lnTo>
                <a:lnTo>
                  <a:pt x="1266" y="832"/>
                </a:lnTo>
                <a:lnTo>
                  <a:pt x="1298" y="796"/>
                </a:lnTo>
                <a:lnTo>
                  <a:pt x="1300" y="796"/>
                </a:lnTo>
                <a:lnTo>
                  <a:pt x="1312" y="786"/>
                </a:lnTo>
                <a:lnTo>
                  <a:pt x="1326" y="768"/>
                </a:lnTo>
                <a:lnTo>
                  <a:pt x="1326" y="766"/>
                </a:lnTo>
                <a:lnTo>
                  <a:pt x="1344" y="770"/>
                </a:lnTo>
                <a:lnTo>
                  <a:pt x="1354" y="770"/>
                </a:lnTo>
                <a:lnTo>
                  <a:pt x="1354" y="762"/>
                </a:lnTo>
                <a:lnTo>
                  <a:pt x="1356" y="756"/>
                </a:lnTo>
                <a:lnTo>
                  <a:pt x="1370" y="740"/>
                </a:lnTo>
                <a:lnTo>
                  <a:pt x="1374" y="736"/>
                </a:lnTo>
                <a:lnTo>
                  <a:pt x="1390" y="742"/>
                </a:lnTo>
                <a:lnTo>
                  <a:pt x="1408" y="740"/>
                </a:lnTo>
                <a:lnTo>
                  <a:pt x="1422" y="726"/>
                </a:lnTo>
                <a:lnTo>
                  <a:pt x="1428" y="714"/>
                </a:lnTo>
                <a:lnTo>
                  <a:pt x="1424" y="708"/>
                </a:lnTo>
                <a:lnTo>
                  <a:pt x="1412" y="714"/>
                </a:lnTo>
                <a:lnTo>
                  <a:pt x="1412" y="712"/>
                </a:lnTo>
                <a:lnTo>
                  <a:pt x="1410" y="712"/>
                </a:lnTo>
                <a:lnTo>
                  <a:pt x="1396" y="700"/>
                </a:lnTo>
                <a:lnTo>
                  <a:pt x="1396" y="698"/>
                </a:lnTo>
                <a:lnTo>
                  <a:pt x="1402" y="676"/>
                </a:lnTo>
                <a:lnTo>
                  <a:pt x="1402" y="660"/>
                </a:lnTo>
                <a:lnTo>
                  <a:pt x="1398" y="648"/>
                </a:lnTo>
                <a:lnTo>
                  <a:pt x="1388" y="644"/>
                </a:lnTo>
                <a:lnTo>
                  <a:pt x="1388" y="642"/>
                </a:lnTo>
                <a:lnTo>
                  <a:pt x="1386" y="642"/>
                </a:lnTo>
                <a:lnTo>
                  <a:pt x="1386" y="640"/>
                </a:lnTo>
                <a:lnTo>
                  <a:pt x="1376" y="622"/>
                </a:lnTo>
                <a:lnTo>
                  <a:pt x="1374" y="620"/>
                </a:lnTo>
                <a:lnTo>
                  <a:pt x="1362" y="636"/>
                </a:lnTo>
                <a:lnTo>
                  <a:pt x="1348" y="644"/>
                </a:lnTo>
                <a:lnTo>
                  <a:pt x="1344" y="646"/>
                </a:lnTo>
                <a:lnTo>
                  <a:pt x="1344" y="644"/>
                </a:lnTo>
                <a:lnTo>
                  <a:pt x="1342" y="644"/>
                </a:lnTo>
                <a:lnTo>
                  <a:pt x="1328" y="630"/>
                </a:lnTo>
                <a:lnTo>
                  <a:pt x="1328" y="628"/>
                </a:lnTo>
                <a:lnTo>
                  <a:pt x="1318" y="606"/>
                </a:lnTo>
                <a:lnTo>
                  <a:pt x="1314" y="590"/>
                </a:lnTo>
                <a:lnTo>
                  <a:pt x="1314" y="588"/>
                </a:lnTo>
                <a:lnTo>
                  <a:pt x="1314" y="564"/>
                </a:lnTo>
                <a:lnTo>
                  <a:pt x="1312" y="550"/>
                </a:lnTo>
                <a:lnTo>
                  <a:pt x="1300" y="546"/>
                </a:lnTo>
                <a:lnTo>
                  <a:pt x="1274" y="526"/>
                </a:lnTo>
                <a:lnTo>
                  <a:pt x="1276" y="524"/>
                </a:lnTo>
                <a:lnTo>
                  <a:pt x="1288" y="510"/>
                </a:lnTo>
                <a:lnTo>
                  <a:pt x="1288" y="508"/>
                </a:lnTo>
                <a:lnTo>
                  <a:pt x="1290" y="508"/>
                </a:lnTo>
                <a:lnTo>
                  <a:pt x="1302" y="508"/>
                </a:lnTo>
                <a:lnTo>
                  <a:pt x="1304" y="508"/>
                </a:lnTo>
                <a:lnTo>
                  <a:pt x="1310" y="510"/>
                </a:lnTo>
                <a:lnTo>
                  <a:pt x="1314" y="514"/>
                </a:lnTo>
                <a:lnTo>
                  <a:pt x="1326" y="522"/>
                </a:lnTo>
                <a:lnTo>
                  <a:pt x="1338" y="512"/>
                </a:lnTo>
                <a:lnTo>
                  <a:pt x="1346" y="500"/>
                </a:lnTo>
                <a:lnTo>
                  <a:pt x="1346" y="490"/>
                </a:lnTo>
                <a:lnTo>
                  <a:pt x="1344" y="464"/>
                </a:lnTo>
                <a:lnTo>
                  <a:pt x="1342" y="454"/>
                </a:lnTo>
                <a:lnTo>
                  <a:pt x="1324" y="452"/>
                </a:lnTo>
                <a:lnTo>
                  <a:pt x="1324" y="440"/>
                </a:lnTo>
                <a:lnTo>
                  <a:pt x="1308" y="420"/>
                </a:lnTo>
                <a:lnTo>
                  <a:pt x="1306" y="420"/>
                </a:lnTo>
                <a:lnTo>
                  <a:pt x="1298" y="406"/>
                </a:lnTo>
                <a:lnTo>
                  <a:pt x="1298" y="404"/>
                </a:lnTo>
                <a:lnTo>
                  <a:pt x="1298" y="402"/>
                </a:lnTo>
                <a:lnTo>
                  <a:pt x="1314" y="380"/>
                </a:lnTo>
                <a:lnTo>
                  <a:pt x="1314" y="378"/>
                </a:lnTo>
                <a:lnTo>
                  <a:pt x="1316" y="378"/>
                </a:lnTo>
                <a:lnTo>
                  <a:pt x="1316" y="376"/>
                </a:lnTo>
                <a:lnTo>
                  <a:pt x="1318" y="376"/>
                </a:lnTo>
                <a:lnTo>
                  <a:pt x="1324" y="376"/>
                </a:lnTo>
                <a:lnTo>
                  <a:pt x="1334" y="368"/>
                </a:lnTo>
                <a:lnTo>
                  <a:pt x="1344" y="336"/>
                </a:lnTo>
                <a:lnTo>
                  <a:pt x="1358" y="322"/>
                </a:lnTo>
                <a:lnTo>
                  <a:pt x="1358" y="320"/>
                </a:lnTo>
                <a:lnTo>
                  <a:pt x="1374" y="316"/>
                </a:lnTo>
                <a:lnTo>
                  <a:pt x="1374" y="318"/>
                </a:lnTo>
                <a:lnTo>
                  <a:pt x="1382" y="326"/>
                </a:lnTo>
                <a:lnTo>
                  <a:pt x="1386" y="328"/>
                </a:lnTo>
                <a:lnTo>
                  <a:pt x="1392" y="302"/>
                </a:lnTo>
                <a:lnTo>
                  <a:pt x="1386" y="284"/>
                </a:lnTo>
                <a:lnTo>
                  <a:pt x="1386" y="282"/>
                </a:lnTo>
                <a:lnTo>
                  <a:pt x="1388" y="262"/>
                </a:lnTo>
                <a:lnTo>
                  <a:pt x="1388" y="260"/>
                </a:lnTo>
                <a:lnTo>
                  <a:pt x="1398" y="250"/>
                </a:lnTo>
                <a:lnTo>
                  <a:pt x="1404" y="240"/>
                </a:lnTo>
                <a:lnTo>
                  <a:pt x="1404" y="230"/>
                </a:lnTo>
                <a:lnTo>
                  <a:pt x="1402" y="220"/>
                </a:lnTo>
                <a:lnTo>
                  <a:pt x="1398" y="204"/>
                </a:lnTo>
                <a:lnTo>
                  <a:pt x="1398" y="186"/>
                </a:lnTo>
                <a:lnTo>
                  <a:pt x="1398" y="184"/>
                </a:lnTo>
                <a:lnTo>
                  <a:pt x="1402" y="168"/>
                </a:lnTo>
                <a:lnTo>
                  <a:pt x="1398" y="158"/>
                </a:lnTo>
                <a:lnTo>
                  <a:pt x="1396" y="152"/>
                </a:lnTo>
                <a:lnTo>
                  <a:pt x="1398" y="1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甘肃"/>
          <p:cNvSpPr>
            <a:spLocks/>
          </p:cNvSpPr>
          <p:nvPr/>
        </p:nvSpPr>
        <p:spPr bwMode="auto">
          <a:xfrm>
            <a:off x="2339413" y="2944514"/>
            <a:ext cx="1311582" cy="1110472"/>
          </a:xfrm>
          <a:custGeom>
            <a:avLst/>
            <a:gdLst>
              <a:gd name="T0" fmla="*/ 2147483646 w 912"/>
              <a:gd name="T1" fmla="*/ 2147483646 h 772"/>
              <a:gd name="T2" fmla="*/ 2147483646 w 912"/>
              <a:gd name="T3" fmla="*/ 2147483646 h 772"/>
              <a:gd name="T4" fmla="*/ 2147483646 w 912"/>
              <a:gd name="T5" fmla="*/ 2147483646 h 772"/>
              <a:gd name="T6" fmla="*/ 2147483646 w 912"/>
              <a:gd name="T7" fmla="*/ 2147483646 h 772"/>
              <a:gd name="T8" fmla="*/ 2147483646 w 912"/>
              <a:gd name="T9" fmla="*/ 2147483646 h 772"/>
              <a:gd name="T10" fmla="*/ 2147483646 w 912"/>
              <a:gd name="T11" fmla="*/ 2147483646 h 772"/>
              <a:gd name="T12" fmla="*/ 2147483646 w 912"/>
              <a:gd name="T13" fmla="*/ 2147483646 h 772"/>
              <a:gd name="T14" fmla="*/ 2147483646 w 912"/>
              <a:gd name="T15" fmla="*/ 2147483646 h 772"/>
              <a:gd name="T16" fmla="*/ 2147483646 w 912"/>
              <a:gd name="T17" fmla="*/ 2147483646 h 772"/>
              <a:gd name="T18" fmla="*/ 2147483646 w 912"/>
              <a:gd name="T19" fmla="*/ 2147483646 h 772"/>
              <a:gd name="T20" fmla="*/ 2147483646 w 912"/>
              <a:gd name="T21" fmla="*/ 2147483646 h 772"/>
              <a:gd name="T22" fmla="*/ 2147483646 w 912"/>
              <a:gd name="T23" fmla="*/ 2147483646 h 772"/>
              <a:gd name="T24" fmla="*/ 2147483646 w 912"/>
              <a:gd name="T25" fmla="*/ 2147483646 h 772"/>
              <a:gd name="T26" fmla="*/ 2147483646 w 912"/>
              <a:gd name="T27" fmla="*/ 2147483646 h 772"/>
              <a:gd name="T28" fmla="*/ 2147483646 w 912"/>
              <a:gd name="T29" fmla="*/ 2147483646 h 772"/>
              <a:gd name="T30" fmla="*/ 2147483646 w 912"/>
              <a:gd name="T31" fmla="*/ 2147483646 h 772"/>
              <a:gd name="T32" fmla="*/ 2147483646 w 912"/>
              <a:gd name="T33" fmla="*/ 2147483646 h 772"/>
              <a:gd name="T34" fmla="*/ 2147483646 w 912"/>
              <a:gd name="T35" fmla="*/ 2147483646 h 772"/>
              <a:gd name="T36" fmla="*/ 2147483646 w 912"/>
              <a:gd name="T37" fmla="*/ 2147483646 h 772"/>
              <a:gd name="T38" fmla="*/ 2147483646 w 912"/>
              <a:gd name="T39" fmla="*/ 2147483646 h 772"/>
              <a:gd name="T40" fmla="*/ 2147483646 w 912"/>
              <a:gd name="T41" fmla="*/ 2147483646 h 772"/>
              <a:gd name="T42" fmla="*/ 2147483646 w 912"/>
              <a:gd name="T43" fmla="*/ 2147483646 h 772"/>
              <a:gd name="T44" fmla="*/ 2147483646 w 912"/>
              <a:gd name="T45" fmla="*/ 2147483646 h 772"/>
              <a:gd name="T46" fmla="*/ 2147483646 w 912"/>
              <a:gd name="T47" fmla="*/ 2147483646 h 772"/>
              <a:gd name="T48" fmla="*/ 2147483646 w 912"/>
              <a:gd name="T49" fmla="*/ 2147483646 h 772"/>
              <a:gd name="T50" fmla="*/ 2147483646 w 912"/>
              <a:gd name="T51" fmla="*/ 2147483646 h 772"/>
              <a:gd name="T52" fmla="*/ 2147483646 w 912"/>
              <a:gd name="T53" fmla="*/ 2147483646 h 772"/>
              <a:gd name="T54" fmla="*/ 2147483646 w 912"/>
              <a:gd name="T55" fmla="*/ 2147483646 h 772"/>
              <a:gd name="T56" fmla="*/ 2147483646 w 912"/>
              <a:gd name="T57" fmla="*/ 2147483646 h 772"/>
              <a:gd name="T58" fmla="*/ 2147483646 w 912"/>
              <a:gd name="T59" fmla="*/ 2147483646 h 772"/>
              <a:gd name="T60" fmla="*/ 2147483646 w 912"/>
              <a:gd name="T61" fmla="*/ 2147483646 h 772"/>
              <a:gd name="T62" fmla="*/ 2147483646 w 912"/>
              <a:gd name="T63" fmla="*/ 2147483646 h 772"/>
              <a:gd name="T64" fmla="*/ 2147483646 w 912"/>
              <a:gd name="T65" fmla="*/ 2147483646 h 772"/>
              <a:gd name="T66" fmla="*/ 2147483646 w 912"/>
              <a:gd name="T67" fmla="*/ 2147483646 h 772"/>
              <a:gd name="T68" fmla="*/ 2147483646 w 912"/>
              <a:gd name="T69" fmla="*/ 2147483646 h 772"/>
              <a:gd name="T70" fmla="*/ 2147483646 w 912"/>
              <a:gd name="T71" fmla="*/ 2147483646 h 772"/>
              <a:gd name="T72" fmla="*/ 2147483646 w 912"/>
              <a:gd name="T73" fmla="*/ 2147483646 h 772"/>
              <a:gd name="T74" fmla="*/ 2147483646 w 912"/>
              <a:gd name="T75" fmla="*/ 2147483646 h 772"/>
              <a:gd name="T76" fmla="*/ 2147483646 w 912"/>
              <a:gd name="T77" fmla="*/ 2147483646 h 772"/>
              <a:gd name="T78" fmla="*/ 2147483646 w 912"/>
              <a:gd name="T79" fmla="*/ 2147483646 h 772"/>
              <a:gd name="T80" fmla="*/ 2147483646 w 912"/>
              <a:gd name="T81" fmla="*/ 2147483646 h 772"/>
              <a:gd name="T82" fmla="*/ 2147483646 w 912"/>
              <a:gd name="T83" fmla="*/ 2147483646 h 772"/>
              <a:gd name="T84" fmla="*/ 2147483646 w 912"/>
              <a:gd name="T85" fmla="*/ 2147483646 h 772"/>
              <a:gd name="T86" fmla="*/ 2147483646 w 912"/>
              <a:gd name="T87" fmla="*/ 2147483646 h 772"/>
              <a:gd name="T88" fmla="*/ 2147483646 w 912"/>
              <a:gd name="T89" fmla="*/ 2147483646 h 772"/>
              <a:gd name="T90" fmla="*/ 2147483646 w 912"/>
              <a:gd name="T91" fmla="*/ 2147483646 h 772"/>
              <a:gd name="T92" fmla="*/ 2147483646 w 912"/>
              <a:gd name="T93" fmla="*/ 2147483646 h 772"/>
              <a:gd name="T94" fmla="*/ 2147483646 w 912"/>
              <a:gd name="T95" fmla="*/ 2147483646 h 772"/>
              <a:gd name="T96" fmla="*/ 2147483646 w 912"/>
              <a:gd name="T97" fmla="*/ 2147483646 h 772"/>
              <a:gd name="T98" fmla="*/ 2147483646 w 912"/>
              <a:gd name="T99" fmla="*/ 2147483646 h 772"/>
              <a:gd name="T100" fmla="*/ 2147483646 w 912"/>
              <a:gd name="T101" fmla="*/ 2147483646 h 772"/>
              <a:gd name="T102" fmla="*/ 2147483646 w 912"/>
              <a:gd name="T103" fmla="*/ 2147483646 h 772"/>
              <a:gd name="T104" fmla="*/ 2147483646 w 912"/>
              <a:gd name="T105" fmla="*/ 2147483646 h 772"/>
              <a:gd name="T106" fmla="*/ 2147483646 w 912"/>
              <a:gd name="T107" fmla="*/ 2147483646 h 772"/>
              <a:gd name="T108" fmla="*/ 2147483646 w 912"/>
              <a:gd name="T109" fmla="*/ 2147483646 h 772"/>
              <a:gd name="T110" fmla="*/ 2147483646 w 912"/>
              <a:gd name="T111" fmla="*/ 2147483646 h 7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12" h="772">
                <a:moveTo>
                  <a:pt x="542" y="280"/>
                </a:moveTo>
                <a:lnTo>
                  <a:pt x="530" y="280"/>
                </a:lnTo>
                <a:lnTo>
                  <a:pt x="526" y="288"/>
                </a:lnTo>
                <a:lnTo>
                  <a:pt x="532" y="296"/>
                </a:lnTo>
                <a:lnTo>
                  <a:pt x="536" y="308"/>
                </a:lnTo>
                <a:lnTo>
                  <a:pt x="536" y="310"/>
                </a:lnTo>
                <a:lnTo>
                  <a:pt x="536" y="312"/>
                </a:lnTo>
                <a:lnTo>
                  <a:pt x="518" y="320"/>
                </a:lnTo>
                <a:lnTo>
                  <a:pt x="516" y="320"/>
                </a:lnTo>
                <a:lnTo>
                  <a:pt x="506" y="320"/>
                </a:lnTo>
                <a:lnTo>
                  <a:pt x="500" y="316"/>
                </a:lnTo>
                <a:lnTo>
                  <a:pt x="494" y="314"/>
                </a:lnTo>
                <a:lnTo>
                  <a:pt x="492" y="310"/>
                </a:lnTo>
                <a:lnTo>
                  <a:pt x="488" y="300"/>
                </a:lnTo>
                <a:lnTo>
                  <a:pt x="464" y="296"/>
                </a:lnTo>
                <a:lnTo>
                  <a:pt x="456" y="264"/>
                </a:lnTo>
                <a:lnTo>
                  <a:pt x="450" y="262"/>
                </a:lnTo>
                <a:lnTo>
                  <a:pt x="446" y="258"/>
                </a:lnTo>
                <a:lnTo>
                  <a:pt x="444" y="256"/>
                </a:lnTo>
                <a:lnTo>
                  <a:pt x="440" y="250"/>
                </a:lnTo>
                <a:lnTo>
                  <a:pt x="432" y="248"/>
                </a:lnTo>
                <a:lnTo>
                  <a:pt x="424" y="242"/>
                </a:lnTo>
                <a:lnTo>
                  <a:pt x="416" y="232"/>
                </a:lnTo>
                <a:lnTo>
                  <a:pt x="406" y="228"/>
                </a:lnTo>
                <a:lnTo>
                  <a:pt x="392" y="214"/>
                </a:lnTo>
                <a:lnTo>
                  <a:pt x="390" y="204"/>
                </a:lnTo>
                <a:lnTo>
                  <a:pt x="390" y="202"/>
                </a:lnTo>
                <a:lnTo>
                  <a:pt x="416" y="168"/>
                </a:lnTo>
                <a:lnTo>
                  <a:pt x="416" y="164"/>
                </a:lnTo>
                <a:lnTo>
                  <a:pt x="416" y="162"/>
                </a:lnTo>
                <a:lnTo>
                  <a:pt x="412" y="152"/>
                </a:lnTo>
                <a:lnTo>
                  <a:pt x="398" y="156"/>
                </a:lnTo>
                <a:lnTo>
                  <a:pt x="396" y="156"/>
                </a:lnTo>
                <a:lnTo>
                  <a:pt x="396" y="158"/>
                </a:lnTo>
                <a:lnTo>
                  <a:pt x="360" y="160"/>
                </a:lnTo>
                <a:lnTo>
                  <a:pt x="348" y="164"/>
                </a:lnTo>
                <a:lnTo>
                  <a:pt x="342" y="168"/>
                </a:lnTo>
                <a:lnTo>
                  <a:pt x="340" y="172"/>
                </a:lnTo>
                <a:lnTo>
                  <a:pt x="334" y="178"/>
                </a:lnTo>
                <a:lnTo>
                  <a:pt x="330" y="178"/>
                </a:lnTo>
                <a:lnTo>
                  <a:pt x="324" y="178"/>
                </a:lnTo>
                <a:lnTo>
                  <a:pt x="324" y="176"/>
                </a:lnTo>
                <a:lnTo>
                  <a:pt x="312" y="168"/>
                </a:lnTo>
                <a:lnTo>
                  <a:pt x="312" y="148"/>
                </a:lnTo>
                <a:lnTo>
                  <a:pt x="304" y="142"/>
                </a:lnTo>
                <a:lnTo>
                  <a:pt x="300" y="134"/>
                </a:lnTo>
                <a:lnTo>
                  <a:pt x="296" y="116"/>
                </a:lnTo>
                <a:lnTo>
                  <a:pt x="288" y="108"/>
                </a:lnTo>
                <a:lnTo>
                  <a:pt x="280" y="100"/>
                </a:lnTo>
                <a:lnTo>
                  <a:pt x="276" y="98"/>
                </a:lnTo>
                <a:lnTo>
                  <a:pt x="290" y="80"/>
                </a:lnTo>
                <a:lnTo>
                  <a:pt x="292" y="68"/>
                </a:lnTo>
                <a:lnTo>
                  <a:pt x="276" y="48"/>
                </a:lnTo>
                <a:lnTo>
                  <a:pt x="268" y="32"/>
                </a:lnTo>
                <a:lnTo>
                  <a:pt x="268" y="24"/>
                </a:lnTo>
                <a:lnTo>
                  <a:pt x="256" y="16"/>
                </a:lnTo>
                <a:lnTo>
                  <a:pt x="256" y="14"/>
                </a:lnTo>
                <a:lnTo>
                  <a:pt x="246" y="2"/>
                </a:lnTo>
                <a:lnTo>
                  <a:pt x="232" y="0"/>
                </a:lnTo>
                <a:lnTo>
                  <a:pt x="216" y="4"/>
                </a:lnTo>
                <a:lnTo>
                  <a:pt x="212" y="8"/>
                </a:lnTo>
                <a:lnTo>
                  <a:pt x="210" y="30"/>
                </a:lnTo>
                <a:lnTo>
                  <a:pt x="210" y="56"/>
                </a:lnTo>
                <a:lnTo>
                  <a:pt x="208" y="56"/>
                </a:lnTo>
                <a:lnTo>
                  <a:pt x="192" y="62"/>
                </a:lnTo>
                <a:lnTo>
                  <a:pt x="178" y="64"/>
                </a:lnTo>
                <a:lnTo>
                  <a:pt x="168" y="70"/>
                </a:lnTo>
                <a:lnTo>
                  <a:pt x="154" y="74"/>
                </a:lnTo>
                <a:lnTo>
                  <a:pt x="152" y="76"/>
                </a:lnTo>
                <a:lnTo>
                  <a:pt x="124" y="68"/>
                </a:lnTo>
                <a:lnTo>
                  <a:pt x="114" y="80"/>
                </a:lnTo>
                <a:lnTo>
                  <a:pt x="108" y="86"/>
                </a:lnTo>
                <a:lnTo>
                  <a:pt x="98" y="88"/>
                </a:lnTo>
                <a:lnTo>
                  <a:pt x="82" y="102"/>
                </a:lnTo>
                <a:lnTo>
                  <a:pt x="72" y="116"/>
                </a:lnTo>
                <a:lnTo>
                  <a:pt x="72" y="118"/>
                </a:lnTo>
                <a:lnTo>
                  <a:pt x="66" y="128"/>
                </a:lnTo>
                <a:lnTo>
                  <a:pt x="60" y="132"/>
                </a:lnTo>
                <a:lnTo>
                  <a:pt x="50" y="144"/>
                </a:lnTo>
                <a:lnTo>
                  <a:pt x="50" y="146"/>
                </a:lnTo>
                <a:lnTo>
                  <a:pt x="44" y="150"/>
                </a:lnTo>
                <a:lnTo>
                  <a:pt x="32" y="152"/>
                </a:lnTo>
                <a:lnTo>
                  <a:pt x="12" y="152"/>
                </a:lnTo>
                <a:lnTo>
                  <a:pt x="8" y="158"/>
                </a:lnTo>
                <a:lnTo>
                  <a:pt x="0" y="172"/>
                </a:lnTo>
                <a:lnTo>
                  <a:pt x="4" y="184"/>
                </a:lnTo>
                <a:lnTo>
                  <a:pt x="2" y="216"/>
                </a:lnTo>
                <a:lnTo>
                  <a:pt x="8" y="224"/>
                </a:lnTo>
                <a:lnTo>
                  <a:pt x="8" y="226"/>
                </a:lnTo>
                <a:lnTo>
                  <a:pt x="10" y="232"/>
                </a:lnTo>
                <a:lnTo>
                  <a:pt x="22" y="232"/>
                </a:lnTo>
                <a:lnTo>
                  <a:pt x="40" y="236"/>
                </a:lnTo>
                <a:lnTo>
                  <a:pt x="66" y="238"/>
                </a:lnTo>
                <a:lnTo>
                  <a:pt x="76" y="236"/>
                </a:lnTo>
                <a:lnTo>
                  <a:pt x="78" y="236"/>
                </a:lnTo>
                <a:lnTo>
                  <a:pt x="80" y="236"/>
                </a:lnTo>
                <a:lnTo>
                  <a:pt x="100" y="244"/>
                </a:lnTo>
                <a:lnTo>
                  <a:pt x="102" y="244"/>
                </a:lnTo>
                <a:lnTo>
                  <a:pt x="112" y="254"/>
                </a:lnTo>
                <a:lnTo>
                  <a:pt x="136" y="262"/>
                </a:lnTo>
                <a:lnTo>
                  <a:pt x="138" y="262"/>
                </a:lnTo>
                <a:lnTo>
                  <a:pt x="154" y="272"/>
                </a:lnTo>
                <a:lnTo>
                  <a:pt x="192" y="308"/>
                </a:lnTo>
                <a:lnTo>
                  <a:pt x="210" y="316"/>
                </a:lnTo>
                <a:lnTo>
                  <a:pt x="218" y="312"/>
                </a:lnTo>
                <a:lnTo>
                  <a:pt x="224" y="300"/>
                </a:lnTo>
                <a:lnTo>
                  <a:pt x="220" y="278"/>
                </a:lnTo>
                <a:lnTo>
                  <a:pt x="222" y="274"/>
                </a:lnTo>
                <a:lnTo>
                  <a:pt x="224" y="270"/>
                </a:lnTo>
                <a:lnTo>
                  <a:pt x="236" y="264"/>
                </a:lnTo>
                <a:lnTo>
                  <a:pt x="236" y="262"/>
                </a:lnTo>
                <a:lnTo>
                  <a:pt x="286" y="292"/>
                </a:lnTo>
                <a:lnTo>
                  <a:pt x="292" y="290"/>
                </a:lnTo>
                <a:lnTo>
                  <a:pt x="302" y="284"/>
                </a:lnTo>
                <a:lnTo>
                  <a:pt x="304" y="284"/>
                </a:lnTo>
                <a:lnTo>
                  <a:pt x="310" y="284"/>
                </a:lnTo>
                <a:lnTo>
                  <a:pt x="320" y="276"/>
                </a:lnTo>
                <a:lnTo>
                  <a:pt x="322" y="276"/>
                </a:lnTo>
                <a:lnTo>
                  <a:pt x="324" y="276"/>
                </a:lnTo>
                <a:lnTo>
                  <a:pt x="352" y="296"/>
                </a:lnTo>
                <a:lnTo>
                  <a:pt x="354" y="298"/>
                </a:lnTo>
                <a:lnTo>
                  <a:pt x="372" y="312"/>
                </a:lnTo>
                <a:lnTo>
                  <a:pt x="380" y="320"/>
                </a:lnTo>
                <a:lnTo>
                  <a:pt x="388" y="330"/>
                </a:lnTo>
                <a:lnTo>
                  <a:pt x="398" y="340"/>
                </a:lnTo>
                <a:lnTo>
                  <a:pt x="404" y="338"/>
                </a:lnTo>
                <a:lnTo>
                  <a:pt x="412" y="324"/>
                </a:lnTo>
                <a:lnTo>
                  <a:pt x="430" y="336"/>
                </a:lnTo>
                <a:lnTo>
                  <a:pt x="432" y="336"/>
                </a:lnTo>
                <a:lnTo>
                  <a:pt x="444" y="352"/>
                </a:lnTo>
                <a:lnTo>
                  <a:pt x="480" y="380"/>
                </a:lnTo>
                <a:lnTo>
                  <a:pt x="492" y="392"/>
                </a:lnTo>
                <a:lnTo>
                  <a:pt x="522" y="382"/>
                </a:lnTo>
                <a:lnTo>
                  <a:pt x="524" y="406"/>
                </a:lnTo>
                <a:lnTo>
                  <a:pt x="538" y="420"/>
                </a:lnTo>
                <a:lnTo>
                  <a:pt x="548" y="436"/>
                </a:lnTo>
                <a:lnTo>
                  <a:pt x="548" y="438"/>
                </a:lnTo>
                <a:lnTo>
                  <a:pt x="548" y="440"/>
                </a:lnTo>
                <a:lnTo>
                  <a:pt x="560" y="494"/>
                </a:lnTo>
                <a:lnTo>
                  <a:pt x="572" y="516"/>
                </a:lnTo>
                <a:lnTo>
                  <a:pt x="556" y="558"/>
                </a:lnTo>
                <a:lnTo>
                  <a:pt x="556" y="560"/>
                </a:lnTo>
                <a:lnTo>
                  <a:pt x="544" y="564"/>
                </a:lnTo>
                <a:lnTo>
                  <a:pt x="544" y="576"/>
                </a:lnTo>
                <a:lnTo>
                  <a:pt x="542" y="576"/>
                </a:lnTo>
                <a:lnTo>
                  <a:pt x="528" y="598"/>
                </a:lnTo>
                <a:lnTo>
                  <a:pt x="508" y="600"/>
                </a:lnTo>
                <a:lnTo>
                  <a:pt x="488" y="616"/>
                </a:lnTo>
                <a:lnTo>
                  <a:pt x="494" y="620"/>
                </a:lnTo>
                <a:lnTo>
                  <a:pt x="500" y="622"/>
                </a:lnTo>
                <a:lnTo>
                  <a:pt x="504" y="626"/>
                </a:lnTo>
                <a:lnTo>
                  <a:pt x="508" y="630"/>
                </a:lnTo>
                <a:lnTo>
                  <a:pt x="508" y="634"/>
                </a:lnTo>
                <a:lnTo>
                  <a:pt x="504" y="642"/>
                </a:lnTo>
                <a:lnTo>
                  <a:pt x="504" y="644"/>
                </a:lnTo>
                <a:lnTo>
                  <a:pt x="492" y="656"/>
                </a:lnTo>
                <a:lnTo>
                  <a:pt x="490" y="656"/>
                </a:lnTo>
                <a:lnTo>
                  <a:pt x="490" y="658"/>
                </a:lnTo>
                <a:lnTo>
                  <a:pt x="488" y="658"/>
                </a:lnTo>
                <a:lnTo>
                  <a:pt x="450" y="652"/>
                </a:lnTo>
                <a:lnTo>
                  <a:pt x="448" y="666"/>
                </a:lnTo>
                <a:lnTo>
                  <a:pt x="452" y="696"/>
                </a:lnTo>
                <a:lnTo>
                  <a:pt x="484" y="708"/>
                </a:lnTo>
                <a:lnTo>
                  <a:pt x="484" y="710"/>
                </a:lnTo>
                <a:lnTo>
                  <a:pt x="496" y="706"/>
                </a:lnTo>
                <a:lnTo>
                  <a:pt x="498" y="706"/>
                </a:lnTo>
                <a:lnTo>
                  <a:pt x="500" y="704"/>
                </a:lnTo>
                <a:lnTo>
                  <a:pt x="500" y="706"/>
                </a:lnTo>
                <a:lnTo>
                  <a:pt x="510" y="712"/>
                </a:lnTo>
                <a:lnTo>
                  <a:pt x="524" y="712"/>
                </a:lnTo>
                <a:lnTo>
                  <a:pt x="528" y="710"/>
                </a:lnTo>
                <a:lnTo>
                  <a:pt x="524" y="696"/>
                </a:lnTo>
                <a:lnTo>
                  <a:pt x="520" y="680"/>
                </a:lnTo>
                <a:lnTo>
                  <a:pt x="520" y="678"/>
                </a:lnTo>
                <a:lnTo>
                  <a:pt x="520" y="676"/>
                </a:lnTo>
                <a:lnTo>
                  <a:pt x="526" y="670"/>
                </a:lnTo>
                <a:lnTo>
                  <a:pt x="528" y="668"/>
                </a:lnTo>
                <a:lnTo>
                  <a:pt x="536" y="656"/>
                </a:lnTo>
                <a:lnTo>
                  <a:pt x="538" y="654"/>
                </a:lnTo>
                <a:lnTo>
                  <a:pt x="552" y="644"/>
                </a:lnTo>
                <a:lnTo>
                  <a:pt x="552" y="642"/>
                </a:lnTo>
                <a:lnTo>
                  <a:pt x="554" y="642"/>
                </a:lnTo>
                <a:lnTo>
                  <a:pt x="572" y="640"/>
                </a:lnTo>
                <a:lnTo>
                  <a:pt x="572" y="644"/>
                </a:lnTo>
                <a:lnTo>
                  <a:pt x="572" y="656"/>
                </a:lnTo>
                <a:lnTo>
                  <a:pt x="576" y="664"/>
                </a:lnTo>
                <a:lnTo>
                  <a:pt x="580" y="674"/>
                </a:lnTo>
                <a:lnTo>
                  <a:pt x="596" y="684"/>
                </a:lnTo>
                <a:lnTo>
                  <a:pt x="640" y="688"/>
                </a:lnTo>
                <a:lnTo>
                  <a:pt x="642" y="688"/>
                </a:lnTo>
                <a:lnTo>
                  <a:pt x="644" y="688"/>
                </a:lnTo>
                <a:lnTo>
                  <a:pt x="644" y="690"/>
                </a:lnTo>
                <a:lnTo>
                  <a:pt x="644" y="692"/>
                </a:lnTo>
                <a:lnTo>
                  <a:pt x="644" y="706"/>
                </a:lnTo>
                <a:lnTo>
                  <a:pt x="656" y="720"/>
                </a:lnTo>
                <a:lnTo>
                  <a:pt x="666" y="724"/>
                </a:lnTo>
                <a:lnTo>
                  <a:pt x="668" y="724"/>
                </a:lnTo>
                <a:lnTo>
                  <a:pt x="668" y="726"/>
                </a:lnTo>
                <a:lnTo>
                  <a:pt x="668" y="732"/>
                </a:lnTo>
                <a:lnTo>
                  <a:pt x="668" y="740"/>
                </a:lnTo>
                <a:lnTo>
                  <a:pt x="664" y="756"/>
                </a:lnTo>
                <a:lnTo>
                  <a:pt x="670" y="760"/>
                </a:lnTo>
                <a:lnTo>
                  <a:pt x="678" y="760"/>
                </a:lnTo>
                <a:lnTo>
                  <a:pt x="684" y="762"/>
                </a:lnTo>
                <a:lnTo>
                  <a:pt x="688" y="764"/>
                </a:lnTo>
                <a:lnTo>
                  <a:pt x="706" y="772"/>
                </a:lnTo>
                <a:lnTo>
                  <a:pt x="716" y="764"/>
                </a:lnTo>
                <a:lnTo>
                  <a:pt x="728" y="750"/>
                </a:lnTo>
                <a:lnTo>
                  <a:pt x="730" y="744"/>
                </a:lnTo>
                <a:lnTo>
                  <a:pt x="732" y="742"/>
                </a:lnTo>
                <a:lnTo>
                  <a:pt x="734" y="740"/>
                </a:lnTo>
                <a:lnTo>
                  <a:pt x="730" y="722"/>
                </a:lnTo>
                <a:lnTo>
                  <a:pt x="728" y="714"/>
                </a:lnTo>
                <a:lnTo>
                  <a:pt x="728" y="712"/>
                </a:lnTo>
                <a:lnTo>
                  <a:pt x="728" y="710"/>
                </a:lnTo>
                <a:lnTo>
                  <a:pt x="736" y="700"/>
                </a:lnTo>
                <a:lnTo>
                  <a:pt x="748" y="690"/>
                </a:lnTo>
                <a:lnTo>
                  <a:pt x="750" y="690"/>
                </a:lnTo>
                <a:lnTo>
                  <a:pt x="776" y="690"/>
                </a:lnTo>
                <a:lnTo>
                  <a:pt x="780" y="688"/>
                </a:lnTo>
                <a:lnTo>
                  <a:pt x="780" y="676"/>
                </a:lnTo>
                <a:lnTo>
                  <a:pt x="776" y="664"/>
                </a:lnTo>
                <a:lnTo>
                  <a:pt x="766" y="648"/>
                </a:lnTo>
                <a:lnTo>
                  <a:pt x="766" y="628"/>
                </a:lnTo>
                <a:lnTo>
                  <a:pt x="766" y="626"/>
                </a:lnTo>
                <a:lnTo>
                  <a:pt x="770" y="614"/>
                </a:lnTo>
                <a:lnTo>
                  <a:pt x="772" y="614"/>
                </a:lnTo>
                <a:lnTo>
                  <a:pt x="792" y="582"/>
                </a:lnTo>
                <a:lnTo>
                  <a:pt x="794" y="582"/>
                </a:lnTo>
                <a:lnTo>
                  <a:pt x="796" y="580"/>
                </a:lnTo>
                <a:lnTo>
                  <a:pt x="800" y="580"/>
                </a:lnTo>
                <a:lnTo>
                  <a:pt x="808" y="582"/>
                </a:lnTo>
                <a:lnTo>
                  <a:pt x="828" y="592"/>
                </a:lnTo>
                <a:lnTo>
                  <a:pt x="840" y="596"/>
                </a:lnTo>
                <a:lnTo>
                  <a:pt x="840" y="590"/>
                </a:lnTo>
                <a:lnTo>
                  <a:pt x="838" y="588"/>
                </a:lnTo>
                <a:lnTo>
                  <a:pt x="838" y="586"/>
                </a:lnTo>
                <a:lnTo>
                  <a:pt x="840" y="580"/>
                </a:lnTo>
                <a:lnTo>
                  <a:pt x="846" y="572"/>
                </a:lnTo>
                <a:lnTo>
                  <a:pt x="860" y="562"/>
                </a:lnTo>
                <a:lnTo>
                  <a:pt x="860" y="560"/>
                </a:lnTo>
                <a:lnTo>
                  <a:pt x="876" y="556"/>
                </a:lnTo>
                <a:lnTo>
                  <a:pt x="890" y="556"/>
                </a:lnTo>
                <a:lnTo>
                  <a:pt x="892" y="556"/>
                </a:lnTo>
                <a:lnTo>
                  <a:pt x="900" y="556"/>
                </a:lnTo>
                <a:lnTo>
                  <a:pt x="904" y="536"/>
                </a:lnTo>
                <a:lnTo>
                  <a:pt x="904" y="524"/>
                </a:lnTo>
                <a:lnTo>
                  <a:pt x="906" y="512"/>
                </a:lnTo>
                <a:lnTo>
                  <a:pt x="906" y="510"/>
                </a:lnTo>
                <a:lnTo>
                  <a:pt x="908" y="508"/>
                </a:lnTo>
                <a:lnTo>
                  <a:pt x="912" y="496"/>
                </a:lnTo>
                <a:lnTo>
                  <a:pt x="906" y="488"/>
                </a:lnTo>
                <a:lnTo>
                  <a:pt x="896" y="480"/>
                </a:lnTo>
                <a:lnTo>
                  <a:pt x="876" y="476"/>
                </a:lnTo>
                <a:lnTo>
                  <a:pt x="868" y="472"/>
                </a:lnTo>
                <a:lnTo>
                  <a:pt x="852" y="460"/>
                </a:lnTo>
                <a:lnTo>
                  <a:pt x="840" y="456"/>
                </a:lnTo>
                <a:lnTo>
                  <a:pt x="840" y="454"/>
                </a:lnTo>
                <a:lnTo>
                  <a:pt x="824" y="436"/>
                </a:lnTo>
                <a:lnTo>
                  <a:pt x="812" y="436"/>
                </a:lnTo>
                <a:lnTo>
                  <a:pt x="810" y="436"/>
                </a:lnTo>
                <a:lnTo>
                  <a:pt x="798" y="430"/>
                </a:lnTo>
                <a:lnTo>
                  <a:pt x="790" y="440"/>
                </a:lnTo>
                <a:lnTo>
                  <a:pt x="788" y="476"/>
                </a:lnTo>
                <a:lnTo>
                  <a:pt x="792" y="492"/>
                </a:lnTo>
                <a:lnTo>
                  <a:pt x="796" y="492"/>
                </a:lnTo>
                <a:lnTo>
                  <a:pt x="798" y="492"/>
                </a:lnTo>
                <a:lnTo>
                  <a:pt x="808" y="496"/>
                </a:lnTo>
                <a:lnTo>
                  <a:pt x="814" y="510"/>
                </a:lnTo>
                <a:lnTo>
                  <a:pt x="816" y="510"/>
                </a:lnTo>
                <a:lnTo>
                  <a:pt x="816" y="512"/>
                </a:lnTo>
                <a:lnTo>
                  <a:pt x="812" y="536"/>
                </a:lnTo>
                <a:lnTo>
                  <a:pt x="812" y="538"/>
                </a:lnTo>
                <a:lnTo>
                  <a:pt x="812" y="540"/>
                </a:lnTo>
                <a:lnTo>
                  <a:pt x="800" y="546"/>
                </a:lnTo>
                <a:lnTo>
                  <a:pt x="798" y="548"/>
                </a:lnTo>
                <a:lnTo>
                  <a:pt x="798" y="546"/>
                </a:lnTo>
                <a:lnTo>
                  <a:pt x="796" y="546"/>
                </a:lnTo>
                <a:lnTo>
                  <a:pt x="792" y="544"/>
                </a:lnTo>
                <a:lnTo>
                  <a:pt x="778" y="550"/>
                </a:lnTo>
                <a:lnTo>
                  <a:pt x="778" y="552"/>
                </a:lnTo>
                <a:lnTo>
                  <a:pt x="780" y="552"/>
                </a:lnTo>
                <a:lnTo>
                  <a:pt x="782" y="574"/>
                </a:lnTo>
                <a:lnTo>
                  <a:pt x="780" y="578"/>
                </a:lnTo>
                <a:lnTo>
                  <a:pt x="776" y="580"/>
                </a:lnTo>
                <a:lnTo>
                  <a:pt x="768" y="580"/>
                </a:lnTo>
                <a:lnTo>
                  <a:pt x="762" y="578"/>
                </a:lnTo>
                <a:lnTo>
                  <a:pt x="758" y="576"/>
                </a:lnTo>
                <a:lnTo>
                  <a:pt x="748" y="568"/>
                </a:lnTo>
                <a:lnTo>
                  <a:pt x="746" y="568"/>
                </a:lnTo>
                <a:lnTo>
                  <a:pt x="746" y="566"/>
                </a:lnTo>
                <a:lnTo>
                  <a:pt x="740" y="552"/>
                </a:lnTo>
                <a:lnTo>
                  <a:pt x="736" y="550"/>
                </a:lnTo>
                <a:lnTo>
                  <a:pt x="728" y="546"/>
                </a:lnTo>
                <a:lnTo>
                  <a:pt x="726" y="546"/>
                </a:lnTo>
                <a:lnTo>
                  <a:pt x="714" y="538"/>
                </a:lnTo>
                <a:lnTo>
                  <a:pt x="712" y="538"/>
                </a:lnTo>
                <a:lnTo>
                  <a:pt x="712" y="536"/>
                </a:lnTo>
                <a:lnTo>
                  <a:pt x="710" y="524"/>
                </a:lnTo>
                <a:lnTo>
                  <a:pt x="712" y="512"/>
                </a:lnTo>
                <a:lnTo>
                  <a:pt x="716" y="506"/>
                </a:lnTo>
                <a:lnTo>
                  <a:pt x="716" y="502"/>
                </a:lnTo>
                <a:lnTo>
                  <a:pt x="712" y="488"/>
                </a:lnTo>
                <a:lnTo>
                  <a:pt x="700" y="478"/>
                </a:lnTo>
                <a:lnTo>
                  <a:pt x="700" y="476"/>
                </a:lnTo>
                <a:lnTo>
                  <a:pt x="698" y="444"/>
                </a:lnTo>
                <a:lnTo>
                  <a:pt x="690" y="436"/>
                </a:lnTo>
                <a:lnTo>
                  <a:pt x="688" y="436"/>
                </a:lnTo>
                <a:lnTo>
                  <a:pt x="688" y="434"/>
                </a:lnTo>
                <a:lnTo>
                  <a:pt x="682" y="420"/>
                </a:lnTo>
                <a:lnTo>
                  <a:pt x="652" y="416"/>
                </a:lnTo>
                <a:lnTo>
                  <a:pt x="644" y="410"/>
                </a:lnTo>
                <a:lnTo>
                  <a:pt x="638" y="402"/>
                </a:lnTo>
                <a:lnTo>
                  <a:pt x="624" y="402"/>
                </a:lnTo>
                <a:lnTo>
                  <a:pt x="618" y="398"/>
                </a:lnTo>
                <a:lnTo>
                  <a:pt x="610" y="392"/>
                </a:lnTo>
                <a:lnTo>
                  <a:pt x="608" y="390"/>
                </a:lnTo>
                <a:lnTo>
                  <a:pt x="604" y="384"/>
                </a:lnTo>
                <a:lnTo>
                  <a:pt x="598" y="376"/>
                </a:lnTo>
                <a:lnTo>
                  <a:pt x="596" y="362"/>
                </a:lnTo>
                <a:lnTo>
                  <a:pt x="596" y="360"/>
                </a:lnTo>
                <a:lnTo>
                  <a:pt x="600" y="336"/>
                </a:lnTo>
                <a:lnTo>
                  <a:pt x="604" y="324"/>
                </a:lnTo>
                <a:lnTo>
                  <a:pt x="606" y="324"/>
                </a:lnTo>
                <a:lnTo>
                  <a:pt x="636" y="310"/>
                </a:lnTo>
                <a:lnTo>
                  <a:pt x="648" y="296"/>
                </a:lnTo>
                <a:lnTo>
                  <a:pt x="650" y="284"/>
                </a:lnTo>
                <a:lnTo>
                  <a:pt x="648" y="276"/>
                </a:lnTo>
                <a:lnTo>
                  <a:pt x="644" y="262"/>
                </a:lnTo>
                <a:lnTo>
                  <a:pt x="640" y="254"/>
                </a:lnTo>
                <a:lnTo>
                  <a:pt x="634" y="256"/>
                </a:lnTo>
                <a:lnTo>
                  <a:pt x="624" y="254"/>
                </a:lnTo>
                <a:lnTo>
                  <a:pt x="616" y="260"/>
                </a:lnTo>
                <a:lnTo>
                  <a:pt x="606" y="272"/>
                </a:lnTo>
                <a:lnTo>
                  <a:pt x="592" y="286"/>
                </a:lnTo>
                <a:lnTo>
                  <a:pt x="590" y="286"/>
                </a:lnTo>
                <a:lnTo>
                  <a:pt x="578" y="290"/>
                </a:lnTo>
                <a:lnTo>
                  <a:pt x="568" y="288"/>
                </a:lnTo>
                <a:lnTo>
                  <a:pt x="542" y="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宁夏"/>
          <p:cNvSpPr>
            <a:spLocks/>
          </p:cNvSpPr>
          <p:nvPr/>
        </p:nvSpPr>
        <p:spPr bwMode="auto">
          <a:xfrm>
            <a:off x="3271260" y="3330494"/>
            <a:ext cx="264815" cy="437194"/>
          </a:xfrm>
          <a:custGeom>
            <a:avLst/>
            <a:gdLst>
              <a:gd name="T0" fmla="*/ 2147483646 w 184"/>
              <a:gd name="T1" fmla="*/ 2147483646 h 304"/>
              <a:gd name="T2" fmla="*/ 2147483646 w 184"/>
              <a:gd name="T3" fmla="*/ 2147483646 h 304"/>
              <a:gd name="T4" fmla="*/ 2147483646 w 184"/>
              <a:gd name="T5" fmla="*/ 2147483646 h 304"/>
              <a:gd name="T6" fmla="*/ 2147483646 w 184"/>
              <a:gd name="T7" fmla="*/ 2147483646 h 304"/>
              <a:gd name="T8" fmla="*/ 2147483646 w 184"/>
              <a:gd name="T9" fmla="*/ 2147483646 h 304"/>
              <a:gd name="T10" fmla="*/ 2147483646 w 184"/>
              <a:gd name="T11" fmla="*/ 2147483646 h 304"/>
              <a:gd name="T12" fmla="*/ 2147483646 w 184"/>
              <a:gd name="T13" fmla="*/ 2147483646 h 304"/>
              <a:gd name="T14" fmla="*/ 2147483646 w 184"/>
              <a:gd name="T15" fmla="*/ 2147483646 h 304"/>
              <a:gd name="T16" fmla="*/ 2147483646 w 184"/>
              <a:gd name="T17" fmla="*/ 2147483646 h 304"/>
              <a:gd name="T18" fmla="*/ 2147483646 w 184"/>
              <a:gd name="T19" fmla="*/ 2147483646 h 304"/>
              <a:gd name="T20" fmla="*/ 2147483646 w 184"/>
              <a:gd name="T21" fmla="*/ 2147483646 h 304"/>
              <a:gd name="T22" fmla="*/ 2147483646 w 184"/>
              <a:gd name="T23" fmla="*/ 2147483646 h 304"/>
              <a:gd name="T24" fmla="*/ 2147483646 w 184"/>
              <a:gd name="T25" fmla="*/ 2147483646 h 304"/>
              <a:gd name="T26" fmla="*/ 2147483646 w 184"/>
              <a:gd name="T27" fmla="*/ 2147483646 h 304"/>
              <a:gd name="T28" fmla="*/ 2147483646 w 184"/>
              <a:gd name="T29" fmla="*/ 2147483646 h 304"/>
              <a:gd name="T30" fmla="*/ 2147483646 w 184"/>
              <a:gd name="T31" fmla="*/ 2147483646 h 304"/>
              <a:gd name="T32" fmla="*/ 2147483646 w 184"/>
              <a:gd name="T33" fmla="*/ 2147483646 h 304"/>
              <a:gd name="T34" fmla="*/ 2147483646 w 184"/>
              <a:gd name="T35" fmla="*/ 2147483646 h 304"/>
              <a:gd name="T36" fmla="*/ 2147483646 w 184"/>
              <a:gd name="T37" fmla="*/ 2147483646 h 304"/>
              <a:gd name="T38" fmla="*/ 2147483646 w 184"/>
              <a:gd name="T39" fmla="*/ 2147483646 h 304"/>
              <a:gd name="T40" fmla="*/ 2147483646 w 184"/>
              <a:gd name="T41" fmla="*/ 2147483646 h 304"/>
              <a:gd name="T42" fmla="*/ 2147483646 w 184"/>
              <a:gd name="T43" fmla="*/ 2147483646 h 304"/>
              <a:gd name="T44" fmla="*/ 2147483646 w 184"/>
              <a:gd name="T45" fmla="*/ 2147483646 h 304"/>
              <a:gd name="T46" fmla="*/ 2147483646 w 184"/>
              <a:gd name="T47" fmla="*/ 2147483646 h 304"/>
              <a:gd name="T48" fmla="*/ 2147483646 w 184"/>
              <a:gd name="T49" fmla="*/ 2147483646 h 304"/>
              <a:gd name="T50" fmla="*/ 2147483646 w 184"/>
              <a:gd name="T51" fmla="*/ 2147483646 h 304"/>
              <a:gd name="T52" fmla="*/ 2147483646 w 184"/>
              <a:gd name="T53" fmla="*/ 2147483646 h 304"/>
              <a:gd name="T54" fmla="*/ 2147483646 w 184"/>
              <a:gd name="T55" fmla="*/ 2147483646 h 304"/>
              <a:gd name="T56" fmla="*/ 2147483646 w 184"/>
              <a:gd name="T57" fmla="*/ 2147483646 h 304"/>
              <a:gd name="T58" fmla="*/ 2147483646 w 184"/>
              <a:gd name="T59" fmla="*/ 2147483646 h 304"/>
              <a:gd name="T60" fmla="*/ 2147483646 w 184"/>
              <a:gd name="T61" fmla="*/ 2147483646 h 304"/>
              <a:gd name="T62" fmla="*/ 2147483646 w 184"/>
              <a:gd name="T63" fmla="*/ 2147483646 h 304"/>
              <a:gd name="T64" fmla="*/ 2147483646 w 184"/>
              <a:gd name="T65" fmla="*/ 2147483646 h 304"/>
              <a:gd name="T66" fmla="*/ 2147483646 w 184"/>
              <a:gd name="T67" fmla="*/ 2147483646 h 304"/>
              <a:gd name="T68" fmla="*/ 2147483646 w 184"/>
              <a:gd name="T69" fmla="*/ 2147483646 h 304"/>
              <a:gd name="T70" fmla="*/ 2147483646 w 184"/>
              <a:gd name="T71" fmla="*/ 2147483646 h 304"/>
              <a:gd name="T72" fmla="*/ 2147483646 w 184"/>
              <a:gd name="T73" fmla="*/ 2147483646 h 304"/>
              <a:gd name="T74" fmla="*/ 2147483646 w 184"/>
              <a:gd name="T75" fmla="*/ 2147483646 h 304"/>
              <a:gd name="T76" fmla="*/ 2147483646 w 184"/>
              <a:gd name="T77" fmla="*/ 2147483646 h 304"/>
              <a:gd name="T78" fmla="*/ 2147483646 w 184"/>
              <a:gd name="T79" fmla="*/ 2147483646 h 304"/>
              <a:gd name="T80" fmla="*/ 2147483646 w 184"/>
              <a:gd name="T81" fmla="*/ 2147483646 h 304"/>
              <a:gd name="T82" fmla="*/ 2147483646 w 184"/>
              <a:gd name="T83" fmla="*/ 2147483646 h 304"/>
              <a:gd name="T84" fmla="*/ 2147483646 w 184"/>
              <a:gd name="T85" fmla="*/ 2147483646 h 304"/>
              <a:gd name="T86" fmla="*/ 2147483646 w 184"/>
              <a:gd name="T87" fmla="*/ 2147483646 h 304"/>
              <a:gd name="T88" fmla="*/ 2147483646 w 184"/>
              <a:gd name="T89" fmla="*/ 2147483646 h 304"/>
              <a:gd name="T90" fmla="*/ 2147483646 w 184"/>
              <a:gd name="T91" fmla="*/ 2147483646 h 304"/>
              <a:gd name="T92" fmla="*/ 2147483646 w 184"/>
              <a:gd name="T93" fmla="*/ 2147483646 h 304"/>
              <a:gd name="T94" fmla="*/ 2147483646 w 184"/>
              <a:gd name="T95" fmla="*/ 2147483646 h 304"/>
              <a:gd name="T96" fmla="*/ 2147483646 w 184"/>
              <a:gd name="T97" fmla="*/ 2147483646 h 304"/>
              <a:gd name="T98" fmla="*/ 2147483646 w 184"/>
              <a:gd name="T99" fmla="*/ 0 h 30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84" h="304">
                <a:moveTo>
                  <a:pt x="108" y="18"/>
                </a:moveTo>
                <a:lnTo>
                  <a:pt x="92" y="58"/>
                </a:lnTo>
                <a:lnTo>
                  <a:pt x="92" y="84"/>
                </a:lnTo>
                <a:lnTo>
                  <a:pt x="92" y="86"/>
                </a:lnTo>
                <a:lnTo>
                  <a:pt x="84" y="100"/>
                </a:lnTo>
                <a:lnTo>
                  <a:pt x="84" y="108"/>
                </a:lnTo>
                <a:lnTo>
                  <a:pt x="84" y="112"/>
                </a:lnTo>
                <a:lnTo>
                  <a:pt x="82" y="116"/>
                </a:lnTo>
                <a:lnTo>
                  <a:pt x="80" y="120"/>
                </a:lnTo>
                <a:lnTo>
                  <a:pt x="76" y="122"/>
                </a:lnTo>
                <a:lnTo>
                  <a:pt x="76" y="124"/>
                </a:lnTo>
                <a:lnTo>
                  <a:pt x="74" y="124"/>
                </a:lnTo>
                <a:lnTo>
                  <a:pt x="74" y="122"/>
                </a:lnTo>
                <a:lnTo>
                  <a:pt x="54" y="120"/>
                </a:lnTo>
                <a:lnTo>
                  <a:pt x="44" y="130"/>
                </a:lnTo>
                <a:lnTo>
                  <a:pt x="12" y="134"/>
                </a:lnTo>
                <a:lnTo>
                  <a:pt x="0" y="134"/>
                </a:lnTo>
                <a:lnTo>
                  <a:pt x="8" y="140"/>
                </a:lnTo>
                <a:lnTo>
                  <a:pt x="36" y="144"/>
                </a:lnTo>
                <a:lnTo>
                  <a:pt x="38" y="144"/>
                </a:lnTo>
                <a:lnTo>
                  <a:pt x="40" y="144"/>
                </a:lnTo>
                <a:lnTo>
                  <a:pt x="48" y="162"/>
                </a:lnTo>
                <a:lnTo>
                  <a:pt x="56" y="168"/>
                </a:lnTo>
                <a:lnTo>
                  <a:pt x="60" y="174"/>
                </a:lnTo>
                <a:lnTo>
                  <a:pt x="60" y="184"/>
                </a:lnTo>
                <a:lnTo>
                  <a:pt x="60" y="206"/>
                </a:lnTo>
                <a:lnTo>
                  <a:pt x="70" y="216"/>
                </a:lnTo>
                <a:lnTo>
                  <a:pt x="72" y="216"/>
                </a:lnTo>
                <a:lnTo>
                  <a:pt x="76" y="232"/>
                </a:lnTo>
                <a:lnTo>
                  <a:pt x="76" y="240"/>
                </a:lnTo>
                <a:lnTo>
                  <a:pt x="72" y="248"/>
                </a:lnTo>
                <a:lnTo>
                  <a:pt x="70" y="256"/>
                </a:lnTo>
                <a:lnTo>
                  <a:pt x="72" y="264"/>
                </a:lnTo>
                <a:lnTo>
                  <a:pt x="82" y="270"/>
                </a:lnTo>
                <a:lnTo>
                  <a:pt x="94" y="276"/>
                </a:lnTo>
                <a:lnTo>
                  <a:pt x="100" y="280"/>
                </a:lnTo>
                <a:lnTo>
                  <a:pt x="106" y="292"/>
                </a:lnTo>
                <a:lnTo>
                  <a:pt x="114" y="298"/>
                </a:lnTo>
                <a:lnTo>
                  <a:pt x="116" y="302"/>
                </a:lnTo>
                <a:lnTo>
                  <a:pt x="124" y="304"/>
                </a:lnTo>
                <a:lnTo>
                  <a:pt x="122" y="288"/>
                </a:lnTo>
                <a:lnTo>
                  <a:pt x="122" y="282"/>
                </a:lnTo>
                <a:lnTo>
                  <a:pt x="122" y="278"/>
                </a:lnTo>
                <a:lnTo>
                  <a:pt x="126" y="274"/>
                </a:lnTo>
                <a:lnTo>
                  <a:pt x="128" y="272"/>
                </a:lnTo>
                <a:lnTo>
                  <a:pt x="140" y="268"/>
                </a:lnTo>
                <a:lnTo>
                  <a:pt x="142" y="268"/>
                </a:lnTo>
                <a:lnTo>
                  <a:pt x="144" y="268"/>
                </a:lnTo>
                <a:lnTo>
                  <a:pt x="148" y="270"/>
                </a:lnTo>
                <a:lnTo>
                  <a:pt x="156" y="266"/>
                </a:lnTo>
                <a:lnTo>
                  <a:pt x="156" y="264"/>
                </a:lnTo>
                <a:lnTo>
                  <a:pt x="158" y="244"/>
                </a:lnTo>
                <a:lnTo>
                  <a:pt x="154" y="236"/>
                </a:lnTo>
                <a:lnTo>
                  <a:pt x="148" y="232"/>
                </a:lnTo>
                <a:lnTo>
                  <a:pt x="140" y="232"/>
                </a:lnTo>
                <a:lnTo>
                  <a:pt x="138" y="232"/>
                </a:lnTo>
                <a:lnTo>
                  <a:pt x="136" y="230"/>
                </a:lnTo>
                <a:lnTo>
                  <a:pt x="132" y="210"/>
                </a:lnTo>
                <a:lnTo>
                  <a:pt x="134" y="168"/>
                </a:lnTo>
                <a:lnTo>
                  <a:pt x="136" y="168"/>
                </a:lnTo>
                <a:lnTo>
                  <a:pt x="148" y="150"/>
                </a:lnTo>
                <a:lnTo>
                  <a:pt x="164" y="160"/>
                </a:lnTo>
                <a:lnTo>
                  <a:pt x="176" y="160"/>
                </a:lnTo>
                <a:lnTo>
                  <a:pt x="184" y="108"/>
                </a:lnTo>
                <a:lnTo>
                  <a:pt x="180" y="100"/>
                </a:lnTo>
                <a:lnTo>
                  <a:pt x="174" y="96"/>
                </a:lnTo>
                <a:lnTo>
                  <a:pt x="168" y="96"/>
                </a:lnTo>
                <a:lnTo>
                  <a:pt x="166" y="96"/>
                </a:lnTo>
                <a:lnTo>
                  <a:pt x="154" y="98"/>
                </a:lnTo>
                <a:lnTo>
                  <a:pt x="152" y="96"/>
                </a:lnTo>
                <a:lnTo>
                  <a:pt x="144" y="84"/>
                </a:lnTo>
                <a:lnTo>
                  <a:pt x="142" y="84"/>
                </a:lnTo>
                <a:lnTo>
                  <a:pt x="142" y="64"/>
                </a:lnTo>
                <a:lnTo>
                  <a:pt x="146" y="52"/>
                </a:lnTo>
                <a:lnTo>
                  <a:pt x="148" y="48"/>
                </a:lnTo>
                <a:lnTo>
                  <a:pt x="150" y="42"/>
                </a:lnTo>
                <a:lnTo>
                  <a:pt x="152" y="36"/>
                </a:lnTo>
                <a:lnTo>
                  <a:pt x="156" y="32"/>
                </a:lnTo>
                <a:lnTo>
                  <a:pt x="156" y="20"/>
                </a:lnTo>
                <a:lnTo>
                  <a:pt x="144" y="8"/>
                </a:lnTo>
                <a:lnTo>
                  <a:pt x="128" y="0"/>
                </a:lnTo>
                <a:lnTo>
                  <a:pt x="108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新疆"/>
          <p:cNvSpPr>
            <a:spLocks/>
          </p:cNvSpPr>
          <p:nvPr/>
        </p:nvSpPr>
        <p:spPr bwMode="auto">
          <a:xfrm>
            <a:off x="766763" y="2180049"/>
            <a:ext cx="1874938" cy="1417758"/>
          </a:xfrm>
          <a:custGeom>
            <a:avLst/>
            <a:gdLst>
              <a:gd name="T0" fmla="*/ 2147483646 w 1304"/>
              <a:gd name="T1" fmla="*/ 2147483646 h 986"/>
              <a:gd name="T2" fmla="*/ 2147483646 w 1304"/>
              <a:gd name="T3" fmla="*/ 2147483646 h 986"/>
              <a:gd name="T4" fmla="*/ 2147483646 w 1304"/>
              <a:gd name="T5" fmla="*/ 2147483646 h 986"/>
              <a:gd name="T6" fmla="*/ 2147483646 w 1304"/>
              <a:gd name="T7" fmla="*/ 2147483646 h 986"/>
              <a:gd name="T8" fmla="*/ 2147483646 w 1304"/>
              <a:gd name="T9" fmla="*/ 2147483646 h 986"/>
              <a:gd name="T10" fmla="*/ 2147483646 w 1304"/>
              <a:gd name="T11" fmla="*/ 2147483646 h 986"/>
              <a:gd name="T12" fmla="*/ 2147483646 w 1304"/>
              <a:gd name="T13" fmla="*/ 2147483646 h 986"/>
              <a:gd name="T14" fmla="*/ 2147483646 w 1304"/>
              <a:gd name="T15" fmla="*/ 2147483646 h 986"/>
              <a:gd name="T16" fmla="*/ 2147483646 w 1304"/>
              <a:gd name="T17" fmla="*/ 2147483646 h 986"/>
              <a:gd name="T18" fmla="*/ 2147483646 w 1304"/>
              <a:gd name="T19" fmla="*/ 2147483646 h 986"/>
              <a:gd name="T20" fmla="*/ 2147483646 w 1304"/>
              <a:gd name="T21" fmla="*/ 2147483646 h 986"/>
              <a:gd name="T22" fmla="*/ 2147483646 w 1304"/>
              <a:gd name="T23" fmla="*/ 2147483646 h 986"/>
              <a:gd name="T24" fmla="*/ 2147483646 w 1304"/>
              <a:gd name="T25" fmla="*/ 2147483646 h 986"/>
              <a:gd name="T26" fmla="*/ 2147483646 w 1304"/>
              <a:gd name="T27" fmla="*/ 2147483646 h 986"/>
              <a:gd name="T28" fmla="*/ 2147483646 w 1304"/>
              <a:gd name="T29" fmla="*/ 2147483646 h 986"/>
              <a:gd name="T30" fmla="*/ 2147483646 w 1304"/>
              <a:gd name="T31" fmla="*/ 2147483646 h 986"/>
              <a:gd name="T32" fmla="*/ 2147483646 w 1304"/>
              <a:gd name="T33" fmla="*/ 2147483646 h 986"/>
              <a:gd name="T34" fmla="*/ 2147483646 w 1304"/>
              <a:gd name="T35" fmla="*/ 2147483646 h 986"/>
              <a:gd name="T36" fmla="*/ 2147483646 w 1304"/>
              <a:gd name="T37" fmla="*/ 2147483646 h 986"/>
              <a:gd name="T38" fmla="*/ 2147483646 w 1304"/>
              <a:gd name="T39" fmla="*/ 2147483646 h 986"/>
              <a:gd name="T40" fmla="*/ 2147483646 w 1304"/>
              <a:gd name="T41" fmla="*/ 2147483646 h 986"/>
              <a:gd name="T42" fmla="*/ 2147483646 w 1304"/>
              <a:gd name="T43" fmla="*/ 2147483646 h 986"/>
              <a:gd name="T44" fmla="*/ 2147483646 w 1304"/>
              <a:gd name="T45" fmla="*/ 2147483646 h 986"/>
              <a:gd name="T46" fmla="*/ 2147483646 w 1304"/>
              <a:gd name="T47" fmla="*/ 2147483646 h 986"/>
              <a:gd name="T48" fmla="*/ 2147483646 w 1304"/>
              <a:gd name="T49" fmla="*/ 2147483646 h 986"/>
              <a:gd name="T50" fmla="*/ 2147483646 w 1304"/>
              <a:gd name="T51" fmla="*/ 2147483646 h 986"/>
              <a:gd name="T52" fmla="*/ 2147483646 w 1304"/>
              <a:gd name="T53" fmla="*/ 2147483646 h 986"/>
              <a:gd name="T54" fmla="*/ 2147483646 w 1304"/>
              <a:gd name="T55" fmla="*/ 2147483646 h 986"/>
              <a:gd name="T56" fmla="*/ 2147483646 w 1304"/>
              <a:gd name="T57" fmla="*/ 2147483646 h 986"/>
              <a:gd name="T58" fmla="*/ 2147483646 w 1304"/>
              <a:gd name="T59" fmla="*/ 2147483646 h 986"/>
              <a:gd name="T60" fmla="*/ 2147483646 w 1304"/>
              <a:gd name="T61" fmla="*/ 2147483646 h 986"/>
              <a:gd name="T62" fmla="*/ 2147483646 w 1304"/>
              <a:gd name="T63" fmla="*/ 2147483646 h 986"/>
              <a:gd name="T64" fmla="*/ 2147483646 w 1304"/>
              <a:gd name="T65" fmla="*/ 2147483646 h 986"/>
              <a:gd name="T66" fmla="*/ 2147483646 w 1304"/>
              <a:gd name="T67" fmla="*/ 2147483646 h 986"/>
              <a:gd name="T68" fmla="*/ 2147483646 w 1304"/>
              <a:gd name="T69" fmla="*/ 2147483646 h 986"/>
              <a:gd name="T70" fmla="*/ 2147483646 w 1304"/>
              <a:gd name="T71" fmla="*/ 2147483646 h 986"/>
              <a:gd name="T72" fmla="*/ 2147483646 w 1304"/>
              <a:gd name="T73" fmla="*/ 2147483646 h 986"/>
              <a:gd name="T74" fmla="*/ 2147483646 w 1304"/>
              <a:gd name="T75" fmla="*/ 2147483646 h 986"/>
              <a:gd name="T76" fmla="*/ 2147483646 w 1304"/>
              <a:gd name="T77" fmla="*/ 2147483646 h 986"/>
              <a:gd name="T78" fmla="*/ 2147483646 w 1304"/>
              <a:gd name="T79" fmla="*/ 2147483646 h 986"/>
              <a:gd name="T80" fmla="*/ 2147483646 w 1304"/>
              <a:gd name="T81" fmla="*/ 2147483646 h 986"/>
              <a:gd name="T82" fmla="*/ 2147483646 w 1304"/>
              <a:gd name="T83" fmla="*/ 2147483646 h 986"/>
              <a:gd name="T84" fmla="*/ 2147483646 w 1304"/>
              <a:gd name="T85" fmla="*/ 2147483646 h 986"/>
              <a:gd name="T86" fmla="*/ 2147483646 w 1304"/>
              <a:gd name="T87" fmla="*/ 2147483646 h 986"/>
              <a:gd name="T88" fmla="*/ 2147483646 w 1304"/>
              <a:gd name="T89" fmla="*/ 2147483646 h 986"/>
              <a:gd name="T90" fmla="*/ 2147483646 w 1304"/>
              <a:gd name="T91" fmla="*/ 2147483646 h 986"/>
              <a:gd name="T92" fmla="*/ 2147483646 w 1304"/>
              <a:gd name="T93" fmla="*/ 2147483646 h 986"/>
              <a:gd name="T94" fmla="*/ 2147483646 w 1304"/>
              <a:gd name="T95" fmla="*/ 2147483646 h 986"/>
              <a:gd name="T96" fmla="*/ 2147483646 w 1304"/>
              <a:gd name="T97" fmla="*/ 2147483646 h 986"/>
              <a:gd name="T98" fmla="*/ 2147483646 w 1304"/>
              <a:gd name="T99" fmla="*/ 2147483646 h 986"/>
              <a:gd name="T100" fmla="*/ 2147483646 w 1304"/>
              <a:gd name="T101" fmla="*/ 2147483646 h 986"/>
              <a:gd name="T102" fmla="*/ 2147483646 w 1304"/>
              <a:gd name="T103" fmla="*/ 2147483646 h 986"/>
              <a:gd name="T104" fmla="*/ 2147483646 w 1304"/>
              <a:gd name="T105" fmla="*/ 2147483646 h 986"/>
              <a:gd name="T106" fmla="*/ 2147483646 w 1304"/>
              <a:gd name="T107" fmla="*/ 2147483646 h 986"/>
              <a:gd name="T108" fmla="*/ 2147483646 w 1304"/>
              <a:gd name="T109" fmla="*/ 2147483646 h 986"/>
              <a:gd name="T110" fmla="*/ 2147483646 w 1304"/>
              <a:gd name="T111" fmla="*/ 2147483646 h 986"/>
              <a:gd name="T112" fmla="*/ 2147483646 w 1304"/>
              <a:gd name="T113" fmla="*/ 2147483646 h 986"/>
              <a:gd name="T114" fmla="*/ 2147483646 w 1304"/>
              <a:gd name="T115" fmla="*/ 2147483646 h 98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304" h="986">
                <a:moveTo>
                  <a:pt x="1302" y="530"/>
                </a:moveTo>
                <a:lnTo>
                  <a:pt x="1304" y="530"/>
                </a:lnTo>
                <a:lnTo>
                  <a:pt x="1304" y="528"/>
                </a:lnTo>
                <a:lnTo>
                  <a:pt x="1278" y="456"/>
                </a:lnTo>
                <a:lnTo>
                  <a:pt x="1262" y="444"/>
                </a:lnTo>
                <a:lnTo>
                  <a:pt x="1262" y="442"/>
                </a:lnTo>
                <a:lnTo>
                  <a:pt x="1258" y="412"/>
                </a:lnTo>
                <a:lnTo>
                  <a:pt x="1226" y="408"/>
                </a:lnTo>
                <a:lnTo>
                  <a:pt x="1224" y="408"/>
                </a:lnTo>
                <a:lnTo>
                  <a:pt x="1222" y="408"/>
                </a:lnTo>
                <a:lnTo>
                  <a:pt x="1222" y="406"/>
                </a:lnTo>
                <a:lnTo>
                  <a:pt x="1222" y="404"/>
                </a:lnTo>
                <a:lnTo>
                  <a:pt x="1218" y="396"/>
                </a:lnTo>
                <a:lnTo>
                  <a:pt x="1212" y="386"/>
                </a:lnTo>
                <a:lnTo>
                  <a:pt x="1202" y="378"/>
                </a:lnTo>
                <a:lnTo>
                  <a:pt x="1192" y="368"/>
                </a:lnTo>
                <a:lnTo>
                  <a:pt x="1178" y="360"/>
                </a:lnTo>
                <a:lnTo>
                  <a:pt x="1166" y="354"/>
                </a:lnTo>
                <a:lnTo>
                  <a:pt x="1152" y="346"/>
                </a:lnTo>
                <a:lnTo>
                  <a:pt x="1140" y="340"/>
                </a:lnTo>
                <a:lnTo>
                  <a:pt x="1116" y="336"/>
                </a:lnTo>
                <a:lnTo>
                  <a:pt x="1084" y="334"/>
                </a:lnTo>
                <a:lnTo>
                  <a:pt x="1042" y="332"/>
                </a:lnTo>
                <a:lnTo>
                  <a:pt x="1040" y="332"/>
                </a:lnTo>
                <a:lnTo>
                  <a:pt x="1032" y="320"/>
                </a:lnTo>
                <a:lnTo>
                  <a:pt x="1028" y="310"/>
                </a:lnTo>
                <a:lnTo>
                  <a:pt x="1026" y="300"/>
                </a:lnTo>
                <a:lnTo>
                  <a:pt x="1028" y="288"/>
                </a:lnTo>
                <a:lnTo>
                  <a:pt x="1034" y="272"/>
                </a:lnTo>
                <a:lnTo>
                  <a:pt x="1044" y="246"/>
                </a:lnTo>
                <a:lnTo>
                  <a:pt x="1058" y="214"/>
                </a:lnTo>
                <a:lnTo>
                  <a:pt x="1048" y="180"/>
                </a:lnTo>
                <a:lnTo>
                  <a:pt x="1036" y="124"/>
                </a:lnTo>
                <a:lnTo>
                  <a:pt x="1032" y="118"/>
                </a:lnTo>
                <a:lnTo>
                  <a:pt x="1024" y="112"/>
                </a:lnTo>
                <a:lnTo>
                  <a:pt x="1012" y="106"/>
                </a:lnTo>
                <a:lnTo>
                  <a:pt x="996" y="100"/>
                </a:lnTo>
                <a:lnTo>
                  <a:pt x="990" y="98"/>
                </a:lnTo>
                <a:lnTo>
                  <a:pt x="982" y="94"/>
                </a:lnTo>
                <a:lnTo>
                  <a:pt x="976" y="90"/>
                </a:lnTo>
                <a:lnTo>
                  <a:pt x="970" y="86"/>
                </a:lnTo>
                <a:lnTo>
                  <a:pt x="966" y="80"/>
                </a:lnTo>
                <a:lnTo>
                  <a:pt x="964" y="74"/>
                </a:lnTo>
                <a:lnTo>
                  <a:pt x="960" y="68"/>
                </a:lnTo>
                <a:lnTo>
                  <a:pt x="954" y="60"/>
                </a:lnTo>
                <a:lnTo>
                  <a:pt x="948" y="54"/>
                </a:lnTo>
                <a:lnTo>
                  <a:pt x="940" y="50"/>
                </a:lnTo>
                <a:lnTo>
                  <a:pt x="938" y="50"/>
                </a:lnTo>
                <a:lnTo>
                  <a:pt x="938" y="48"/>
                </a:lnTo>
                <a:lnTo>
                  <a:pt x="928" y="0"/>
                </a:lnTo>
                <a:lnTo>
                  <a:pt x="890" y="4"/>
                </a:lnTo>
                <a:lnTo>
                  <a:pt x="886" y="14"/>
                </a:lnTo>
                <a:lnTo>
                  <a:pt x="882" y="24"/>
                </a:lnTo>
                <a:lnTo>
                  <a:pt x="878" y="32"/>
                </a:lnTo>
                <a:lnTo>
                  <a:pt x="876" y="36"/>
                </a:lnTo>
                <a:lnTo>
                  <a:pt x="870" y="38"/>
                </a:lnTo>
                <a:lnTo>
                  <a:pt x="846" y="46"/>
                </a:lnTo>
                <a:lnTo>
                  <a:pt x="828" y="56"/>
                </a:lnTo>
                <a:lnTo>
                  <a:pt x="822" y="60"/>
                </a:lnTo>
                <a:lnTo>
                  <a:pt x="816" y="66"/>
                </a:lnTo>
                <a:lnTo>
                  <a:pt x="814" y="74"/>
                </a:lnTo>
                <a:lnTo>
                  <a:pt x="810" y="92"/>
                </a:lnTo>
                <a:lnTo>
                  <a:pt x="806" y="110"/>
                </a:lnTo>
                <a:lnTo>
                  <a:pt x="802" y="122"/>
                </a:lnTo>
                <a:lnTo>
                  <a:pt x="798" y="130"/>
                </a:lnTo>
                <a:lnTo>
                  <a:pt x="792" y="136"/>
                </a:lnTo>
                <a:lnTo>
                  <a:pt x="786" y="142"/>
                </a:lnTo>
                <a:lnTo>
                  <a:pt x="778" y="144"/>
                </a:lnTo>
                <a:lnTo>
                  <a:pt x="770" y="146"/>
                </a:lnTo>
                <a:lnTo>
                  <a:pt x="760" y="146"/>
                </a:lnTo>
                <a:lnTo>
                  <a:pt x="750" y="144"/>
                </a:lnTo>
                <a:lnTo>
                  <a:pt x="738" y="140"/>
                </a:lnTo>
                <a:lnTo>
                  <a:pt x="724" y="134"/>
                </a:lnTo>
                <a:lnTo>
                  <a:pt x="708" y="126"/>
                </a:lnTo>
                <a:lnTo>
                  <a:pt x="674" y="104"/>
                </a:lnTo>
                <a:lnTo>
                  <a:pt x="608" y="188"/>
                </a:lnTo>
                <a:lnTo>
                  <a:pt x="616" y="224"/>
                </a:lnTo>
                <a:lnTo>
                  <a:pt x="618" y="224"/>
                </a:lnTo>
                <a:lnTo>
                  <a:pt x="616" y="226"/>
                </a:lnTo>
                <a:lnTo>
                  <a:pt x="610" y="232"/>
                </a:lnTo>
                <a:lnTo>
                  <a:pt x="602" y="236"/>
                </a:lnTo>
                <a:lnTo>
                  <a:pt x="598" y="236"/>
                </a:lnTo>
                <a:lnTo>
                  <a:pt x="594" y="234"/>
                </a:lnTo>
                <a:lnTo>
                  <a:pt x="582" y="230"/>
                </a:lnTo>
                <a:lnTo>
                  <a:pt x="576" y="226"/>
                </a:lnTo>
                <a:lnTo>
                  <a:pt x="564" y="224"/>
                </a:lnTo>
                <a:lnTo>
                  <a:pt x="548" y="220"/>
                </a:lnTo>
                <a:lnTo>
                  <a:pt x="528" y="220"/>
                </a:lnTo>
                <a:lnTo>
                  <a:pt x="514" y="218"/>
                </a:lnTo>
                <a:lnTo>
                  <a:pt x="494" y="216"/>
                </a:lnTo>
                <a:lnTo>
                  <a:pt x="474" y="220"/>
                </a:lnTo>
                <a:lnTo>
                  <a:pt x="482" y="234"/>
                </a:lnTo>
                <a:lnTo>
                  <a:pt x="492" y="248"/>
                </a:lnTo>
                <a:lnTo>
                  <a:pt x="494" y="252"/>
                </a:lnTo>
                <a:lnTo>
                  <a:pt x="494" y="256"/>
                </a:lnTo>
                <a:lnTo>
                  <a:pt x="484" y="308"/>
                </a:lnTo>
                <a:lnTo>
                  <a:pt x="488" y="336"/>
                </a:lnTo>
                <a:lnTo>
                  <a:pt x="490" y="336"/>
                </a:lnTo>
                <a:lnTo>
                  <a:pt x="488" y="336"/>
                </a:lnTo>
                <a:lnTo>
                  <a:pt x="472" y="388"/>
                </a:lnTo>
                <a:lnTo>
                  <a:pt x="470" y="394"/>
                </a:lnTo>
                <a:lnTo>
                  <a:pt x="468" y="396"/>
                </a:lnTo>
                <a:lnTo>
                  <a:pt x="466" y="396"/>
                </a:lnTo>
                <a:lnTo>
                  <a:pt x="466" y="394"/>
                </a:lnTo>
                <a:lnTo>
                  <a:pt x="464" y="390"/>
                </a:lnTo>
                <a:lnTo>
                  <a:pt x="460" y="384"/>
                </a:lnTo>
                <a:lnTo>
                  <a:pt x="460" y="382"/>
                </a:lnTo>
                <a:lnTo>
                  <a:pt x="458" y="382"/>
                </a:lnTo>
                <a:lnTo>
                  <a:pt x="454" y="384"/>
                </a:lnTo>
                <a:lnTo>
                  <a:pt x="452" y="392"/>
                </a:lnTo>
                <a:lnTo>
                  <a:pt x="450" y="404"/>
                </a:lnTo>
                <a:lnTo>
                  <a:pt x="444" y="414"/>
                </a:lnTo>
                <a:lnTo>
                  <a:pt x="436" y="422"/>
                </a:lnTo>
                <a:lnTo>
                  <a:pt x="426" y="432"/>
                </a:lnTo>
                <a:lnTo>
                  <a:pt x="412" y="444"/>
                </a:lnTo>
                <a:lnTo>
                  <a:pt x="406" y="448"/>
                </a:lnTo>
                <a:lnTo>
                  <a:pt x="404" y="448"/>
                </a:lnTo>
                <a:lnTo>
                  <a:pt x="352" y="448"/>
                </a:lnTo>
                <a:lnTo>
                  <a:pt x="332" y="468"/>
                </a:lnTo>
                <a:lnTo>
                  <a:pt x="330" y="468"/>
                </a:lnTo>
                <a:lnTo>
                  <a:pt x="274" y="460"/>
                </a:lnTo>
                <a:lnTo>
                  <a:pt x="268" y="466"/>
                </a:lnTo>
                <a:lnTo>
                  <a:pt x="260" y="470"/>
                </a:lnTo>
                <a:lnTo>
                  <a:pt x="254" y="470"/>
                </a:lnTo>
                <a:lnTo>
                  <a:pt x="248" y="470"/>
                </a:lnTo>
                <a:lnTo>
                  <a:pt x="240" y="470"/>
                </a:lnTo>
                <a:lnTo>
                  <a:pt x="232" y="470"/>
                </a:lnTo>
                <a:lnTo>
                  <a:pt x="206" y="478"/>
                </a:lnTo>
                <a:lnTo>
                  <a:pt x="184" y="504"/>
                </a:lnTo>
                <a:lnTo>
                  <a:pt x="184" y="506"/>
                </a:lnTo>
                <a:lnTo>
                  <a:pt x="148" y="508"/>
                </a:lnTo>
                <a:lnTo>
                  <a:pt x="148" y="478"/>
                </a:lnTo>
                <a:lnTo>
                  <a:pt x="126" y="478"/>
                </a:lnTo>
                <a:lnTo>
                  <a:pt x="122" y="490"/>
                </a:lnTo>
                <a:lnTo>
                  <a:pt x="106" y="494"/>
                </a:lnTo>
                <a:lnTo>
                  <a:pt x="104" y="494"/>
                </a:lnTo>
                <a:lnTo>
                  <a:pt x="102" y="494"/>
                </a:lnTo>
                <a:lnTo>
                  <a:pt x="86" y="486"/>
                </a:lnTo>
                <a:lnTo>
                  <a:pt x="66" y="480"/>
                </a:lnTo>
                <a:lnTo>
                  <a:pt x="60" y="482"/>
                </a:lnTo>
                <a:lnTo>
                  <a:pt x="54" y="484"/>
                </a:lnTo>
                <a:lnTo>
                  <a:pt x="38" y="496"/>
                </a:lnTo>
                <a:lnTo>
                  <a:pt x="20" y="512"/>
                </a:lnTo>
                <a:lnTo>
                  <a:pt x="14" y="520"/>
                </a:lnTo>
                <a:lnTo>
                  <a:pt x="10" y="528"/>
                </a:lnTo>
                <a:lnTo>
                  <a:pt x="12" y="530"/>
                </a:lnTo>
                <a:lnTo>
                  <a:pt x="14" y="536"/>
                </a:lnTo>
                <a:lnTo>
                  <a:pt x="16" y="546"/>
                </a:lnTo>
                <a:lnTo>
                  <a:pt x="16" y="554"/>
                </a:lnTo>
                <a:lnTo>
                  <a:pt x="14" y="562"/>
                </a:lnTo>
                <a:lnTo>
                  <a:pt x="10" y="568"/>
                </a:lnTo>
                <a:lnTo>
                  <a:pt x="6" y="570"/>
                </a:lnTo>
                <a:lnTo>
                  <a:pt x="4" y="574"/>
                </a:lnTo>
                <a:lnTo>
                  <a:pt x="0" y="590"/>
                </a:lnTo>
                <a:lnTo>
                  <a:pt x="14" y="598"/>
                </a:lnTo>
                <a:lnTo>
                  <a:pt x="30" y="580"/>
                </a:lnTo>
                <a:lnTo>
                  <a:pt x="54" y="604"/>
                </a:lnTo>
                <a:lnTo>
                  <a:pt x="54" y="606"/>
                </a:lnTo>
                <a:lnTo>
                  <a:pt x="58" y="650"/>
                </a:lnTo>
                <a:lnTo>
                  <a:pt x="58" y="652"/>
                </a:lnTo>
                <a:lnTo>
                  <a:pt x="44" y="712"/>
                </a:lnTo>
                <a:lnTo>
                  <a:pt x="42" y="712"/>
                </a:lnTo>
                <a:lnTo>
                  <a:pt x="18" y="712"/>
                </a:lnTo>
                <a:lnTo>
                  <a:pt x="12" y="714"/>
                </a:lnTo>
                <a:lnTo>
                  <a:pt x="6" y="716"/>
                </a:lnTo>
                <a:lnTo>
                  <a:pt x="8" y="720"/>
                </a:lnTo>
                <a:lnTo>
                  <a:pt x="12" y="724"/>
                </a:lnTo>
                <a:lnTo>
                  <a:pt x="28" y="736"/>
                </a:lnTo>
                <a:lnTo>
                  <a:pt x="40" y="734"/>
                </a:lnTo>
                <a:lnTo>
                  <a:pt x="42" y="734"/>
                </a:lnTo>
                <a:lnTo>
                  <a:pt x="70" y="760"/>
                </a:lnTo>
                <a:lnTo>
                  <a:pt x="72" y="764"/>
                </a:lnTo>
                <a:lnTo>
                  <a:pt x="76" y="768"/>
                </a:lnTo>
                <a:lnTo>
                  <a:pt x="76" y="778"/>
                </a:lnTo>
                <a:lnTo>
                  <a:pt x="74" y="792"/>
                </a:lnTo>
                <a:lnTo>
                  <a:pt x="66" y="806"/>
                </a:lnTo>
                <a:lnTo>
                  <a:pt x="70" y="832"/>
                </a:lnTo>
                <a:lnTo>
                  <a:pt x="80" y="834"/>
                </a:lnTo>
                <a:lnTo>
                  <a:pt x="120" y="834"/>
                </a:lnTo>
                <a:lnTo>
                  <a:pt x="100" y="852"/>
                </a:lnTo>
                <a:lnTo>
                  <a:pt x="112" y="860"/>
                </a:lnTo>
                <a:lnTo>
                  <a:pt x="128" y="868"/>
                </a:lnTo>
                <a:lnTo>
                  <a:pt x="170" y="886"/>
                </a:lnTo>
                <a:lnTo>
                  <a:pt x="172" y="888"/>
                </a:lnTo>
                <a:lnTo>
                  <a:pt x="174" y="888"/>
                </a:lnTo>
                <a:lnTo>
                  <a:pt x="178" y="952"/>
                </a:lnTo>
                <a:lnTo>
                  <a:pt x="180" y="962"/>
                </a:lnTo>
                <a:lnTo>
                  <a:pt x="186" y="970"/>
                </a:lnTo>
                <a:lnTo>
                  <a:pt x="194" y="976"/>
                </a:lnTo>
                <a:lnTo>
                  <a:pt x="206" y="982"/>
                </a:lnTo>
                <a:lnTo>
                  <a:pt x="210" y="980"/>
                </a:lnTo>
                <a:lnTo>
                  <a:pt x="212" y="980"/>
                </a:lnTo>
                <a:lnTo>
                  <a:pt x="256" y="986"/>
                </a:lnTo>
                <a:lnTo>
                  <a:pt x="260" y="986"/>
                </a:lnTo>
                <a:lnTo>
                  <a:pt x="260" y="984"/>
                </a:lnTo>
                <a:lnTo>
                  <a:pt x="268" y="968"/>
                </a:lnTo>
                <a:lnTo>
                  <a:pt x="268" y="966"/>
                </a:lnTo>
                <a:lnTo>
                  <a:pt x="268" y="960"/>
                </a:lnTo>
                <a:lnTo>
                  <a:pt x="270" y="956"/>
                </a:lnTo>
                <a:lnTo>
                  <a:pt x="274" y="952"/>
                </a:lnTo>
                <a:lnTo>
                  <a:pt x="278" y="948"/>
                </a:lnTo>
                <a:lnTo>
                  <a:pt x="286" y="940"/>
                </a:lnTo>
                <a:lnTo>
                  <a:pt x="290" y="932"/>
                </a:lnTo>
                <a:lnTo>
                  <a:pt x="294" y="928"/>
                </a:lnTo>
                <a:lnTo>
                  <a:pt x="298" y="926"/>
                </a:lnTo>
                <a:lnTo>
                  <a:pt x="306" y="926"/>
                </a:lnTo>
                <a:lnTo>
                  <a:pt x="314" y="928"/>
                </a:lnTo>
                <a:lnTo>
                  <a:pt x="316" y="928"/>
                </a:lnTo>
                <a:lnTo>
                  <a:pt x="330" y="936"/>
                </a:lnTo>
                <a:lnTo>
                  <a:pt x="382" y="946"/>
                </a:lnTo>
                <a:lnTo>
                  <a:pt x="412" y="944"/>
                </a:lnTo>
                <a:lnTo>
                  <a:pt x="434" y="934"/>
                </a:lnTo>
                <a:lnTo>
                  <a:pt x="440" y="928"/>
                </a:lnTo>
                <a:lnTo>
                  <a:pt x="444" y="924"/>
                </a:lnTo>
                <a:lnTo>
                  <a:pt x="452" y="924"/>
                </a:lnTo>
                <a:lnTo>
                  <a:pt x="460" y="930"/>
                </a:lnTo>
                <a:lnTo>
                  <a:pt x="464" y="932"/>
                </a:lnTo>
                <a:lnTo>
                  <a:pt x="468" y="938"/>
                </a:lnTo>
                <a:lnTo>
                  <a:pt x="472" y="948"/>
                </a:lnTo>
                <a:lnTo>
                  <a:pt x="488" y="960"/>
                </a:lnTo>
                <a:lnTo>
                  <a:pt x="500" y="960"/>
                </a:lnTo>
                <a:lnTo>
                  <a:pt x="502" y="960"/>
                </a:lnTo>
                <a:lnTo>
                  <a:pt x="504" y="960"/>
                </a:lnTo>
                <a:lnTo>
                  <a:pt x="520" y="968"/>
                </a:lnTo>
                <a:lnTo>
                  <a:pt x="552" y="964"/>
                </a:lnTo>
                <a:lnTo>
                  <a:pt x="570" y="960"/>
                </a:lnTo>
                <a:lnTo>
                  <a:pt x="614" y="964"/>
                </a:lnTo>
                <a:lnTo>
                  <a:pt x="634" y="958"/>
                </a:lnTo>
                <a:lnTo>
                  <a:pt x="658" y="948"/>
                </a:lnTo>
                <a:lnTo>
                  <a:pt x="666" y="944"/>
                </a:lnTo>
                <a:lnTo>
                  <a:pt x="676" y="940"/>
                </a:lnTo>
                <a:lnTo>
                  <a:pt x="720" y="940"/>
                </a:lnTo>
                <a:lnTo>
                  <a:pt x="736" y="934"/>
                </a:lnTo>
                <a:lnTo>
                  <a:pt x="746" y="930"/>
                </a:lnTo>
                <a:lnTo>
                  <a:pt x="754" y="928"/>
                </a:lnTo>
                <a:lnTo>
                  <a:pt x="778" y="928"/>
                </a:lnTo>
                <a:lnTo>
                  <a:pt x="790" y="936"/>
                </a:lnTo>
                <a:lnTo>
                  <a:pt x="826" y="944"/>
                </a:lnTo>
                <a:lnTo>
                  <a:pt x="830" y="944"/>
                </a:lnTo>
                <a:lnTo>
                  <a:pt x="832" y="948"/>
                </a:lnTo>
                <a:lnTo>
                  <a:pt x="842" y="956"/>
                </a:lnTo>
                <a:lnTo>
                  <a:pt x="858" y="964"/>
                </a:lnTo>
                <a:lnTo>
                  <a:pt x="858" y="966"/>
                </a:lnTo>
                <a:lnTo>
                  <a:pt x="892" y="968"/>
                </a:lnTo>
                <a:lnTo>
                  <a:pt x="908" y="976"/>
                </a:lnTo>
                <a:lnTo>
                  <a:pt x="928" y="980"/>
                </a:lnTo>
                <a:lnTo>
                  <a:pt x="946" y="982"/>
                </a:lnTo>
                <a:lnTo>
                  <a:pt x="950" y="972"/>
                </a:lnTo>
                <a:lnTo>
                  <a:pt x="942" y="956"/>
                </a:lnTo>
                <a:lnTo>
                  <a:pt x="940" y="940"/>
                </a:lnTo>
                <a:lnTo>
                  <a:pt x="938" y="940"/>
                </a:lnTo>
                <a:lnTo>
                  <a:pt x="942" y="936"/>
                </a:lnTo>
                <a:lnTo>
                  <a:pt x="952" y="922"/>
                </a:lnTo>
                <a:lnTo>
                  <a:pt x="952" y="920"/>
                </a:lnTo>
                <a:lnTo>
                  <a:pt x="954" y="920"/>
                </a:lnTo>
                <a:lnTo>
                  <a:pt x="964" y="912"/>
                </a:lnTo>
                <a:lnTo>
                  <a:pt x="962" y="908"/>
                </a:lnTo>
                <a:lnTo>
                  <a:pt x="958" y="892"/>
                </a:lnTo>
                <a:lnTo>
                  <a:pt x="956" y="888"/>
                </a:lnTo>
                <a:lnTo>
                  <a:pt x="950" y="884"/>
                </a:lnTo>
                <a:lnTo>
                  <a:pt x="938" y="872"/>
                </a:lnTo>
                <a:lnTo>
                  <a:pt x="922" y="858"/>
                </a:lnTo>
                <a:lnTo>
                  <a:pt x="922" y="856"/>
                </a:lnTo>
                <a:lnTo>
                  <a:pt x="920" y="856"/>
                </a:lnTo>
                <a:lnTo>
                  <a:pt x="922" y="856"/>
                </a:lnTo>
                <a:lnTo>
                  <a:pt x="922" y="854"/>
                </a:lnTo>
                <a:lnTo>
                  <a:pt x="924" y="838"/>
                </a:lnTo>
                <a:lnTo>
                  <a:pt x="924" y="828"/>
                </a:lnTo>
                <a:lnTo>
                  <a:pt x="916" y="808"/>
                </a:lnTo>
                <a:lnTo>
                  <a:pt x="934" y="804"/>
                </a:lnTo>
                <a:lnTo>
                  <a:pt x="944" y="796"/>
                </a:lnTo>
                <a:lnTo>
                  <a:pt x="966" y="796"/>
                </a:lnTo>
                <a:lnTo>
                  <a:pt x="988" y="792"/>
                </a:lnTo>
                <a:lnTo>
                  <a:pt x="990" y="792"/>
                </a:lnTo>
                <a:lnTo>
                  <a:pt x="1004" y="794"/>
                </a:lnTo>
                <a:lnTo>
                  <a:pt x="1022" y="788"/>
                </a:lnTo>
                <a:lnTo>
                  <a:pt x="1042" y="784"/>
                </a:lnTo>
                <a:lnTo>
                  <a:pt x="1054" y="780"/>
                </a:lnTo>
                <a:lnTo>
                  <a:pt x="1056" y="780"/>
                </a:lnTo>
                <a:lnTo>
                  <a:pt x="1090" y="772"/>
                </a:lnTo>
                <a:lnTo>
                  <a:pt x="1096" y="768"/>
                </a:lnTo>
                <a:lnTo>
                  <a:pt x="1094" y="760"/>
                </a:lnTo>
                <a:lnTo>
                  <a:pt x="1088" y="750"/>
                </a:lnTo>
                <a:lnTo>
                  <a:pt x="1088" y="748"/>
                </a:lnTo>
                <a:lnTo>
                  <a:pt x="1086" y="748"/>
                </a:lnTo>
                <a:lnTo>
                  <a:pt x="1088" y="736"/>
                </a:lnTo>
                <a:lnTo>
                  <a:pt x="1090" y="734"/>
                </a:lnTo>
                <a:lnTo>
                  <a:pt x="1090" y="718"/>
                </a:lnTo>
                <a:lnTo>
                  <a:pt x="1086" y="704"/>
                </a:lnTo>
                <a:lnTo>
                  <a:pt x="1086" y="702"/>
                </a:lnTo>
                <a:lnTo>
                  <a:pt x="1094" y="686"/>
                </a:lnTo>
                <a:lnTo>
                  <a:pt x="1100" y="678"/>
                </a:lnTo>
                <a:lnTo>
                  <a:pt x="1102" y="676"/>
                </a:lnTo>
                <a:lnTo>
                  <a:pt x="1106" y="676"/>
                </a:lnTo>
                <a:lnTo>
                  <a:pt x="1126" y="676"/>
                </a:lnTo>
                <a:lnTo>
                  <a:pt x="1132" y="676"/>
                </a:lnTo>
                <a:lnTo>
                  <a:pt x="1138" y="672"/>
                </a:lnTo>
                <a:lnTo>
                  <a:pt x="1170" y="630"/>
                </a:lnTo>
                <a:lnTo>
                  <a:pt x="1170" y="628"/>
                </a:lnTo>
                <a:lnTo>
                  <a:pt x="1186" y="614"/>
                </a:lnTo>
                <a:lnTo>
                  <a:pt x="1188" y="612"/>
                </a:lnTo>
                <a:lnTo>
                  <a:pt x="1196" y="610"/>
                </a:lnTo>
                <a:lnTo>
                  <a:pt x="1202" y="608"/>
                </a:lnTo>
                <a:lnTo>
                  <a:pt x="1206" y="604"/>
                </a:lnTo>
                <a:lnTo>
                  <a:pt x="1214" y="596"/>
                </a:lnTo>
                <a:lnTo>
                  <a:pt x="1218" y="592"/>
                </a:lnTo>
                <a:lnTo>
                  <a:pt x="1246" y="598"/>
                </a:lnTo>
                <a:lnTo>
                  <a:pt x="1270" y="588"/>
                </a:lnTo>
                <a:lnTo>
                  <a:pt x="1284" y="586"/>
                </a:lnTo>
                <a:lnTo>
                  <a:pt x="1296" y="580"/>
                </a:lnTo>
                <a:lnTo>
                  <a:pt x="1296" y="562"/>
                </a:lnTo>
                <a:lnTo>
                  <a:pt x="1298" y="540"/>
                </a:lnTo>
                <a:lnTo>
                  <a:pt x="1298" y="538"/>
                </a:lnTo>
                <a:lnTo>
                  <a:pt x="1302" y="532"/>
                </a:lnTo>
                <a:lnTo>
                  <a:pt x="1302" y="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青海"/>
          <p:cNvSpPr>
            <a:spLocks/>
          </p:cNvSpPr>
          <p:nvPr/>
        </p:nvSpPr>
        <p:spPr bwMode="auto">
          <a:xfrm>
            <a:off x="1983412" y="3293020"/>
            <a:ext cx="1166684" cy="836914"/>
          </a:xfrm>
          <a:custGeom>
            <a:avLst/>
            <a:gdLst>
              <a:gd name="T0" fmla="*/ 2147483646 w 812"/>
              <a:gd name="T1" fmla="*/ 2147483646 h 582"/>
              <a:gd name="T2" fmla="*/ 2147483646 w 812"/>
              <a:gd name="T3" fmla="*/ 2147483646 h 582"/>
              <a:gd name="T4" fmla="*/ 2147483646 w 812"/>
              <a:gd name="T5" fmla="*/ 2147483646 h 582"/>
              <a:gd name="T6" fmla="*/ 2147483646 w 812"/>
              <a:gd name="T7" fmla="*/ 2147483646 h 582"/>
              <a:gd name="T8" fmla="*/ 2147483646 w 812"/>
              <a:gd name="T9" fmla="*/ 2147483646 h 582"/>
              <a:gd name="T10" fmla="*/ 2147483646 w 812"/>
              <a:gd name="T11" fmla="*/ 2147483646 h 582"/>
              <a:gd name="T12" fmla="*/ 2147483646 w 812"/>
              <a:gd name="T13" fmla="*/ 2147483646 h 582"/>
              <a:gd name="T14" fmla="*/ 2147483646 w 812"/>
              <a:gd name="T15" fmla="*/ 2147483646 h 582"/>
              <a:gd name="T16" fmla="*/ 2147483646 w 812"/>
              <a:gd name="T17" fmla="*/ 2147483646 h 582"/>
              <a:gd name="T18" fmla="*/ 2147483646 w 812"/>
              <a:gd name="T19" fmla="*/ 2147483646 h 582"/>
              <a:gd name="T20" fmla="*/ 2147483646 w 812"/>
              <a:gd name="T21" fmla="*/ 2147483646 h 582"/>
              <a:gd name="T22" fmla="*/ 2147483646 w 812"/>
              <a:gd name="T23" fmla="*/ 2147483646 h 582"/>
              <a:gd name="T24" fmla="*/ 2147483646 w 812"/>
              <a:gd name="T25" fmla="*/ 2147483646 h 582"/>
              <a:gd name="T26" fmla="*/ 2147483646 w 812"/>
              <a:gd name="T27" fmla="*/ 2147483646 h 582"/>
              <a:gd name="T28" fmla="*/ 2147483646 w 812"/>
              <a:gd name="T29" fmla="*/ 2147483646 h 582"/>
              <a:gd name="T30" fmla="*/ 2147483646 w 812"/>
              <a:gd name="T31" fmla="*/ 2147483646 h 582"/>
              <a:gd name="T32" fmla="*/ 2147483646 w 812"/>
              <a:gd name="T33" fmla="*/ 2147483646 h 582"/>
              <a:gd name="T34" fmla="*/ 0 w 812"/>
              <a:gd name="T35" fmla="*/ 2147483646 h 582"/>
              <a:gd name="T36" fmla="*/ 2147483646 w 812"/>
              <a:gd name="T37" fmla="*/ 2147483646 h 582"/>
              <a:gd name="T38" fmla="*/ 2147483646 w 812"/>
              <a:gd name="T39" fmla="*/ 2147483646 h 582"/>
              <a:gd name="T40" fmla="*/ 2147483646 w 812"/>
              <a:gd name="T41" fmla="*/ 2147483646 h 582"/>
              <a:gd name="T42" fmla="*/ 2147483646 w 812"/>
              <a:gd name="T43" fmla="*/ 2147483646 h 582"/>
              <a:gd name="T44" fmla="*/ 2147483646 w 812"/>
              <a:gd name="T45" fmla="*/ 2147483646 h 582"/>
              <a:gd name="T46" fmla="*/ 2147483646 w 812"/>
              <a:gd name="T47" fmla="*/ 2147483646 h 582"/>
              <a:gd name="T48" fmla="*/ 2147483646 w 812"/>
              <a:gd name="T49" fmla="*/ 2147483646 h 582"/>
              <a:gd name="T50" fmla="*/ 2147483646 w 812"/>
              <a:gd name="T51" fmla="*/ 2147483646 h 582"/>
              <a:gd name="T52" fmla="*/ 2147483646 w 812"/>
              <a:gd name="T53" fmla="*/ 2147483646 h 582"/>
              <a:gd name="T54" fmla="*/ 2147483646 w 812"/>
              <a:gd name="T55" fmla="*/ 2147483646 h 582"/>
              <a:gd name="T56" fmla="*/ 2147483646 w 812"/>
              <a:gd name="T57" fmla="*/ 2147483646 h 582"/>
              <a:gd name="T58" fmla="*/ 2147483646 w 812"/>
              <a:gd name="T59" fmla="*/ 2147483646 h 582"/>
              <a:gd name="T60" fmla="*/ 2147483646 w 812"/>
              <a:gd name="T61" fmla="*/ 2147483646 h 582"/>
              <a:gd name="T62" fmla="*/ 2147483646 w 812"/>
              <a:gd name="T63" fmla="*/ 2147483646 h 582"/>
              <a:gd name="T64" fmla="*/ 2147483646 w 812"/>
              <a:gd name="T65" fmla="*/ 2147483646 h 582"/>
              <a:gd name="T66" fmla="*/ 2147483646 w 812"/>
              <a:gd name="T67" fmla="*/ 2147483646 h 582"/>
              <a:gd name="T68" fmla="*/ 2147483646 w 812"/>
              <a:gd name="T69" fmla="*/ 2147483646 h 582"/>
              <a:gd name="T70" fmla="*/ 2147483646 w 812"/>
              <a:gd name="T71" fmla="*/ 2147483646 h 582"/>
              <a:gd name="T72" fmla="*/ 2147483646 w 812"/>
              <a:gd name="T73" fmla="*/ 2147483646 h 582"/>
              <a:gd name="T74" fmla="*/ 2147483646 w 812"/>
              <a:gd name="T75" fmla="*/ 2147483646 h 582"/>
              <a:gd name="T76" fmla="*/ 2147483646 w 812"/>
              <a:gd name="T77" fmla="*/ 2147483646 h 582"/>
              <a:gd name="T78" fmla="*/ 2147483646 w 812"/>
              <a:gd name="T79" fmla="*/ 2147483646 h 582"/>
              <a:gd name="T80" fmla="*/ 2147483646 w 812"/>
              <a:gd name="T81" fmla="*/ 2147483646 h 582"/>
              <a:gd name="T82" fmla="*/ 2147483646 w 812"/>
              <a:gd name="T83" fmla="*/ 2147483646 h 582"/>
              <a:gd name="T84" fmla="*/ 2147483646 w 812"/>
              <a:gd name="T85" fmla="*/ 2147483646 h 582"/>
              <a:gd name="T86" fmla="*/ 2147483646 w 812"/>
              <a:gd name="T87" fmla="*/ 2147483646 h 582"/>
              <a:gd name="T88" fmla="*/ 2147483646 w 812"/>
              <a:gd name="T89" fmla="*/ 2147483646 h 582"/>
              <a:gd name="T90" fmla="*/ 2147483646 w 812"/>
              <a:gd name="T91" fmla="*/ 2147483646 h 582"/>
              <a:gd name="T92" fmla="*/ 2147483646 w 812"/>
              <a:gd name="T93" fmla="*/ 2147483646 h 582"/>
              <a:gd name="T94" fmla="*/ 2147483646 w 812"/>
              <a:gd name="T95" fmla="*/ 2147483646 h 582"/>
              <a:gd name="T96" fmla="*/ 2147483646 w 812"/>
              <a:gd name="T97" fmla="*/ 2147483646 h 582"/>
              <a:gd name="T98" fmla="*/ 2147483646 w 812"/>
              <a:gd name="T99" fmla="*/ 2147483646 h 582"/>
              <a:gd name="T100" fmla="*/ 2147483646 w 812"/>
              <a:gd name="T101" fmla="*/ 2147483646 h 582"/>
              <a:gd name="T102" fmla="*/ 2147483646 w 812"/>
              <a:gd name="T103" fmla="*/ 2147483646 h 582"/>
              <a:gd name="T104" fmla="*/ 2147483646 w 812"/>
              <a:gd name="T105" fmla="*/ 2147483646 h 582"/>
              <a:gd name="T106" fmla="*/ 2147483646 w 812"/>
              <a:gd name="T107" fmla="*/ 2147483646 h 58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四川"/>
          <p:cNvSpPr>
            <a:spLocks/>
          </p:cNvSpPr>
          <p:nvPr/>
        </p:nvSpPr>
        <p:spPr bwMode="auto">
          <a:xfrm>
            <a:off x="2652944" y="3880110"/>
            <a:ext cx="1009294" cy="885630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西藏"/>
          <p:cNvSpPr>
            <a:spLocks/>
          </p:cNvSpPr>
          <p:nvPr/>
        </p:nvSpPr>
        <p:spPr bwMode="auto">
          <a:xfrm>
            <a:off x="976617" y="3520361"/>
            <a:ext cx="1806237" cy="1099231"/>
          </a:xfrm>
          <a:custGeom>
            <a:avLst/>
            <a:gdLst>
              <a:gd name="T0" fmla="*/ 2147483646 w 1256"/>
              <a:gd name="T1" fmla="*/ 2147483646 h 764"/>
              <a:gd name="T2" fmla="*/ 2147483646 w 1256"/>
              <a:gd name="T3" fmla="*/ 2147483646 h 764"/>
              <a:gd name="T4" fmla="*/ 2147483646 w 1256"/>
              <a:gd name="T5" fmla="*/ 2147483646 h 764"/>
              <a:gd name="T6" fmla="*/ 2147483646 w 1256"/>
              <a:gd name="T7" fmla="*/ 2147483646 h 764"/>
              <a:gd name="T8" fmla="*/ 2147483646 w 1256"/>
              <a:gd name="T9" fmla="*/ 2147483646 h 764"/>
              <a:gd name="T10" fmla="*/ 2147483646 w 1256"/>
              <a:gd name="T11" fmla="*/ 2147483646 h 764"/>
              <a:gd name="T12" fmla="*/ 2147483646 w 1256"/>
              <a:gd name="T13" fmla="*/ 2147483646 h 764"/>
              <a:gd name="T14" fmla="*/ 2147483646 w 1256"/>
              <a:gd name="T15" fmla="*/ 2147483646 h 764"/>
              <a:gd name="T16" fmla="*/ 2147483646 w 1256"/>
              <a:gd name="T17" fmla="*/ 2147483646 h 764"/>
              <a:gd name="T18" fmla="*/ 2147483646 w 1256"/>
              <a:gd name="T19" fmla="*/ 2147483646 h 764"/>
              <a:gd name="T20" fmla="*/ 2147483646 w 1256"/>
              <a:gd name="T21" fmla="*/ 2147483646 h 764"/>
              <a:gd name="T22" fmla="*/ 2147483646 w 1256"/>
              <a:gd name="T23" fmla="*/ 2147483646 h 764"/>
              <a:gd name="T24" fmla="*/ 2147483646 w 1256"/>
              <a:gd name="T25" fmla="*/ 2147483646 h 764"/>
              <a:gd name="T26" fmla="*/ 2147483646 w 1256"/>
              <a:gd name="T27" fmla="*/ 2147483646 h 764"/>
              <a:gd name="T28" fmla="*/ 2147483646 w 1256"/>
              <a:gd name="T29" fmla="*/ 2147483646 h 764"/>
              <a:gd name="T30" fmla="*/ 2147483646 w 1256"/>
              <a:gd name="T31" fmla="*/ 2147483646 h 764"/>
              <a:gd name="T32" fmla="*/ 2147483646 w 1256"/>
              <a:gd name="T33" fmla="*/ 2147483646 h 764"/>
              <a:gd name="T34" fmla="*/ 2147483646 w 1256"/>
              <a:gd name="T35" fmla="*/ 2147483646 h 764"/>
              <a:gd name="T36" fmla="*/ 2147483646 w 1256"/>
              <a:gd name="T37" fmla="*/ 2147483646 h 764"/>
              <a:gd name="T38" fmla="*/ 2147483646 w 1256"/>
              <a:gd name="T39" fmla="*/ 2147483646 h 764"/>
              <a:gd name="T40" fmla="*/ 2147483646 w 1256"/>
              <a:gd name="T41" fmla="*/ 2147483646 h 764"/>
              <a:gd name="T42" fmla="*/ 2147483646 w 1256"/>
              <a:gd name="T43" fmla="*/ 2147483646 h 764"/>
              <a:gd name="T44" fmla="*/ 2147483646 w 1256"/>
              <a:gd name="T45" fmla="*/ 2147483646 h 764"/>
              <a:gd name="T46" fmla="*/ 2147483646 w 1256"/>
              <a:gd name="T47" fmla="*/ 2147483646 h 764"/>
              <a:gd name="T48" fmla="*/ 2147483646 w 1256"/>
              <a:gd name="T49" fmla="*/ 2147483646 h 764"/>
              <a:gd name="T50" fmla="*/ 2147483646 w 1256"/>
              <a:gd name="T51" fmla="*/ 2147483646 h 764"/>
              <a:gd name="T52" fmla="*/ 2147483646 w 1256"/>
              <a:gd name="T53" fmla="*/ 2147483646 h 764"/>
              <a:gd name="T54" fmla="*/ 2147483646 w 1256"/>
              <a:gd name="T55" fmla="*/ 2147483646 h 764"/>
              <a:gd name="T56" fmla="*/ 2147483646 w 1256"/>
              <a:gd name="T57" fmla="*/ 2147483646 h 764"/>
              <a:gd name="T58" fmla="*/ 2147483646 w 1256"/>
              <a:gd name="T59" fmla="*/ 2147483646 h 764"/>
              <a:gd name="T60" fmla="*/ 2147483646 w 1256"/>
              <a:gd name="T61" fmla="*/ 2147483646 h 764"/>
              <a:gd name="T62" fmla="*/ 2147483646 w 1256"/>
              <a:gd name="T63" fmla="*/ 2147483646 h 764"/>
              <a:gd name="T64" fmla="*/ 2147483646 w 1256"/>
              <a:gd name="T65" fmla="*/ 2147483646 h 764"/>
              <a:gd name="T66" fmla="*/ 2147483646 w 1256"/>
              <a:gd name="T67" fmla="*/ 2147483646 h 764"/>
              <a:gd name="T68" fmla="*/ 2147483646 w 1256"/>
              <a:gd name="T69" fmla="*/ 2147483646 h 764"/>
              <a:gd name="T70" fmla="*/ 2147483646 w 1256"/>
              <a:gd name="T71" fmla="*/ 2147483646 h 764"/>
              <a:gd name="T72" fmla="*/ 2147483646 w 1256"/>
              <a:gd name="T73" fmla="*/ 2147483646 h 764"/>
              <a:gd name="T74" fmla="*/ 2147483646 w 1256"/>
              <a:gd name="T75" fmla="*/ 2147483646 h 764"/>
              <a:gd name="T76" fmla="*/ 2147483646 w 1256"/>
              <a:gd name="T77" fmla="*/ 2147483646 h 764"/>
              <a:gd name="T78" fmla="*/ 2147483646 w 1256"/>
              <a:gd name="T79" fmla="*/ 2147483646 h 764"/>
              <a:gd name="T80" fmla="*/ 2147483646 w 1256"/>
              <a:gd name="T81" fmla="*/ 2147483646 h 764"/>
              <a:gd name="T82" fmla="*/ 2147483646 w 1256"/>
              <a:gd name="T83" fmla="*/ 2147483646 h 764"/>
              <a:gd name="T84" fmla="*/ 2147483646 w 1256"/>
              <a:gd name="T85" fmla="*/ 2147483646 h 764"/>
              <a:gd name="T86" fmla="*/ 2147483646 w 1256"/>
              <a:gd name="T87" fmla="*/ 2147483646 h 764"/>
              <a:gd name="T88" fmla="*/ 2147483646 w 1256"/>
              <a:gd name="T89" fmla="*/ 2147483646 h 764"/>
              <a:gd name="T90" fmla="*/ 2147483646 w 1256"/>
              <a:gd name="T91" fmla="*/ 2147483646 h 764"/>
              <a:gd name="T92" fmla="*/ 2147483646 w 1256"/>
              <a:gd name="T93" fmla="*/ 2147483646 h 764"/>
              <a:gd name="T94" fmla="*/ 2147483646 w 1256"/>
              <a:gd name="T95" fmla="*/ 2147483646 h 764"/>
              <a:gd name="T96" fmla="*/ 2147483646 w 1256"/>
              <a:gd name="T97" fmla="*/ 2147483646 h 764"/>
              <a:gd name="T98" fmla="*/ 2147483646 w 1256"/>
              <a:gd name="T99" fmla="*/ 2147483646 h 764"/>
              <a:gd name="T100" fmla="*/ 2147483646 w 1256"/>
              <a:gd name="T101" fmla="*/ 2147483646 h 764"/>
              <a:gd name="T102" fmla="*/ 2147483646 w 1256"/>
              <a:gd name="T103" fmla="*/ 2147483646 h 764"/>
              <a:gd name="T104" fmla="*/ 2147483646 w 1256"/>
              <a:gd name="T105" fmla="*/ 2147483646 h 764"/>
              <a:gd name="T106" fmla="*/ 2147483646 w 1256"/>
              <a:gd name="T107" fmla="*/ 2147483646 h 764"/>
              <a:gd name="T108" fmla="*/ 2147483646 w 1256"/>
              <a:gd name="T109" fmla="*/ 2147483646 h 764"/>
              <a:gd name="T110" fmla="*/ 2147483646 w 1256"/>
              <a:gd name="T111" fmla="*/ 2147483646 h 764"/>
              <a:gd name="T112" fmla="*/ 2147483646 w 1256"/>
              <a:gd name="T113" fmla="*/ 2147483646 h 764"/>
              <a:gd name="T114" fmla="*/ 2147483646 w 1256"/>
              <a:gd name="T115" fmla="*/ 2147483646 h 764"/>
              <a:gd name="T116" fmla="*/ 2147483646 w 1256"/>
              <a:gd name="T117" fmla="*/ 2147483646 h 764"/>
              <a:gd name="T118" fmla="*/ 2147483646 w 1256"/>
              <a:gd name="T119" fmla="*/ 2147483646 h 764"/>
              <a:gd name="T120" fmla="*/ 2147483646 w 1256"/>
              <a:gd name="T121" fmla="*/ 2147483646 h 764"/>
              <a:gd name="T122" fmla="*/ 2147483646 w 1256"/>
              <a:gd name="T123" fmla="*/ 2147483646 h 764"/>
              <a:gd name="T124" fmla="*/ 2147483646 w 1256"/>
              <a:gd name="T125" fmla="*/ 2147483646 h 76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256" h="764">
                <a:moveTo>
                  <a:pt x="152" y="4"/>
                </a:moveTo>
                <a:lnTo>
                  <a:pt x="152" y="4"/>
                </a:lnTo>
                <a:lnTo>
                  <a:pt x="146" y="14"/>
                </a:lnTo>
                <a:lnTo>
                  <a:pt x="138" y="22"/>
                </a:lnTo>
                <a:lnTo>
                  <a:pt x="132" y="26"/>
                </a:lnTo>
                <a:lnTo>
                  <a:pt x="132" y="32"/>
                </a:lnTo>
                <a:lnTo>
                  <a:pt x="132" y="36"/>
                </a:lnTo>
                <a:lnTo>
                  <a:pt x="130" y="44"/>
                </a:lnTo>
                <a:lnTo>
                  <a:pt x="122" y="56"/>
                </a:lnTo>
                <a:lnTo>
                  <a:pt x="122" y="60"/>
                </a:lnTo>
                <a:lnTo>
                  <a:pt x="118" y="62"/>
                </a:lnTo>
                <a:lnTo>
                  <a:pt x="112" y="64"/>
                </a:lnTo>
                <a:lnTo>
                  <a:pt x="66" y="58"/>
                </a:lnTo>
                <a:lnTo>
                  <a:pt x="62" y="68"/>
                </a:lnTo>
                <a:lnTo>
                  <a:pt x="62" y="70"/>
                </a:lnTo>
                <a:lnTo>
                  <a:pt x="48" y="92"/>
                </a:lnTo>
                <a:lnTo>
                  <a:pt x="42" y="100"/>
                </a:lnTo>
                <a:lnTo>
                  <a:pt x="40" y="108"/>
                </a:lnTo>
                <a:lnTo>
                  <a:pt x="42" y="112"/>
                </a:lnTo>
                <a:lnTo>
                  <a:pt x="44" y="122"/>
                </a:lnTo>
                <a:lnTo>
                  <a:pt x="56" y="150"/>
                </a:lnTo>
                <a:lnTo>
                  <a:pt x="62" y="168"/>
                </a:lnTo>
                <a:lnTo>
                  <a:pt x="64" y="174"/>
                </a:lnTo>
                <a:lnTo>
                  <a:pt x="64" y="180"/>
                </a:lnTo>
                <a:lnTo>
                  <a:pt x="60" y="188"/>
                </a:lnTo>
                <a:lnTo>
                  <a:pt x="56" y="196"/>
                </a:lnTo>
                <a:lnTo>
                  <a:pt x="42" y="210"/>
                </a:lnTo>
                <a:lnTo>
                  <a:pt x="18" y="210"/>
                </a:lnTo>
                <a:lnTo>
                  <a:pt x="12" y="184"/>
                </a:lnTo>
                <a:lnTo>
                  <a:pt x="6" y="216"/>
                </a:lnTo>
                <a:lnTo>
                  <a:pt x="16" y="232"/>
                </a:lnTo>
                <a:lnTo>
                  <a:pt x="16" y="236"/>
                </a:lnTo>
                <a:lnTo>
                  <a:pt x="16" y="238"/>
                </a:lnTo>
                <a:lnTo>
                  <a:pt x="10" y="246"/>
                </a:lnTo>
                <a:lnTo>
                  <a:pt x="2" y="262"/>
                </a:lnTo>
                <a:lnTo>
                  <a:pt x="0" y="272"/>
                </a:lnTo>
                <a:lnTo>
                  <a:pt x="0" y="280"/>
                </a:lnTo>
                <a:lnTo>
                  <a:pt x="4" y="290"/>
                </a:lnTo>
                <a:lnTo>
                  <a:pt x="10" y="300"/>
                </a:lnTo>
                <a:lnTo>
                  <a:pt x="28" y="300"/>
                </a:lnTo>
                <a:lnTo>
                  <a:pt x="34" y="302"/>
                </a:lnTo>
                <a:lnTo>
                  <a:pt x="42" y="308"/>
                </a:lnTo>
                <a:lnTo>
                  <a:pt x="58" y="330"/>
                </a:lnTo>
                <a:lnTo>
                  <a:pt x="60" y="332"/>
                </a:lnTo>
                <a:lnTo>
                  <a:pt x="62" y="338"/>
                </a:lnTo>
                <a:lnTo>
                  <a:pt x="66" y="344"/>
                </a:lnTo>
                <a:lnTo>
                  <a:pt x="108" y="384"/>
                </a:lnTo>
                <a:lnTo>
                  <a:pt x="128" y="408"/>
                </a:lnTo>
                <a:lnTo>
                  <a:pt x="138" y="408"/>
                </a:lnTo>
                <a:lnTo>
                  <a:pt x="150" y="386"/>
                </a:lnTo>
                <a:lnTo>
                  <a:pt x="152" y="384"/>
                </a:lnTo>
                <a:lnTo>
                  <a:pt x="182" y="392"/>
                </a:lnTo>
                <a:lnTo>
                  <a:pt x="182" y="394"/>
                </a:lnTo>
                <a:lnTo>
                  <a:pt x="186" y="414"/>
                </a:lnTo>
                <a:lnTo>
                  <a:pt x="222" y="454"/>
                </a:lnTo>
                <a:lnTo>
                  <a:pt x="234" y="460"/>
                </a:lnTo>
                <a:lnTo>
                  <a:pt x="240" y="464"/>
                </a:lnTo>
                <a:lnTo>
                  <a:pt x="268" y="504"/>
                </a:lnTo>
                <a:lnTo>
                  <a:pt x="288" y="500"/>
                </a:lnTo>
                <a:lnTo>
                  <a:pt x="290" y="500"/>
                </a:lnTo>
                <a:lnTo>
                  <a:pt x="292" y="500"/>
                </a:lnTo>
                <a:lnTo>
                  <a:pt x="292" y="502"/>
                </a:lnTo>
                <a:lnTo>
                  <a:pt x="294" y="504"/>
                </a:lnTo>
                <a:lnTo>
                  <a:pt x="312" y="542"/>
                </a:lnTo>
                <a:lnTo>
                  <a:pt x="334" y="556"/>
                </a:lnTo>
                <a:lnTo>
                  <a:pt x="352" y="560"/>
                </a:lnTo>
                <a:lnTo>
                  <a:pt x="362" y="584"/>
                </a:lnTo>
                <a:lnTo>
                  <a:pt x="376" y="584"/>
                </a:lnTo>
                <a:lnTo>
                  <a:pt x="376" y="586"/>
                </a:lnTo>
                <a:lnTo>
                  <a:pt x="404" y="602"/>
                </a:lnTo>
                <a:lnTo>
                  <a:pt x="406" y="604"/>
                </a:lnTo>
                <a:lnTo>
                  <a:pt x="426" y="628"/>
                </a:lnTo>
                <a:lnTo>
                  <a:pt x="456" y="624"/>
                </a:lnTo>
                <a:lnTo>
                  <a:pt x="458" y="624"/>
                </a:lnTo>
                <a:lnTo>
                  <a:pt x="470" y="628"/>
                </a:lnTo>
                <a:lnTo>
                  <a:pt x="490" y="644"/>
                </a:lnTo>
                <a:lnTo>
                  <a:pt x="524" y="648"/>
                </a:lnTo>
                <a:lnTo>
                  <a:pt x="544" y="644"/>
                </a:lnTo>
                <a:lnTo>
                  <a:pt x="564" y="642"/>
                </a:lnTo>
                <a:lnTo>
                  <a:pt x="580" y="642"/>
                </a:lnTo>
                <a:lnTo>
                  <a:pt x="590" y="644"/>
                </a:lnTo>
                <a:lnTo>
                  <a:pt x="596" y="648"/>
                </a:lnTo>
                <a:lnTo>
                  <a:pt x="598" y="654"/>
                </a:lnTo>
                <a:lnTo>
                  <a:pt x="598" y="658"/>
                </a:lnTo>
                <a:lnTo>
                  <a:pt x="594" y="664"/>
                </a:lnTo>
                <a:lnTo>
                  <a:pt x="588" y="670"/>
                </a:lnTo>
                <a:lnTo>
                  <a:pt x="580" y="678"/>
                </a:lnTo>
                <a:lnTo>
                  <a:pt x="580" y="682"/>
                </a:lnTo>
                <a:lnTo>
                  <a:pt x="582" y="686"/>
                </a:lnTo>
                <a:lnTo>
                  <a:pt x="586" y="692"/>
                </a:lnTo>
                <a:lnTo>
                  <a:pt x="592" y="698"/>
                </a:lnTo>
                <a:lnTo>
                  <a:pt x="592" y="700"/>
                </a:lnTo>
                <a:lnTo>
                  <a:pt x="598" y="704"/>
                </a:lnTo>
                <a:lnTo>
                  <a:pt x="600" y="702"/>
                </a:lnTo>
                <a:lnTo>
                  <a:pt x="616" y="676"/>
                </a:lnTo>
                <a:lnTo>
                  <a:pt x="628" y="658"/>
                </a:lnTo>
                <a:lnTo>
                  <a:pt x="638" y="646"/>
                </a:lnTo>
                <a:lnTo>
                  <a:pt x="648" y="640"/>
                </a:lnTo>
                <a:lnTo>
                  <a:pt x="654" y="638"/>
                </a:lnTo>
                <a:lnTo>
                  <a:pt x="660" y="638"/>
                </a:lnTo>
                <a:lnTo>
                  <a:pt x="676" y="644"/>
                </a:lnTo>
                <a:lnTo>
                  <a:pt x="698" y="654"/>
                </a:lnTo>
                <a:lnTo>
                  <a:pt x="724" y="670"/>
                </a:lnTo>
                <a:lnTo>
                  <a:pt x="772" y="678"/>
                </a:lnTo>
                <a:lnTo>
                  <a:pt x="772" y="680"/>
                </a:lnTo>
                <a:lnTo>
                  <a:pt x="772" y="682"/>
                </a:lnTo>
                <a:lnTo>
                  <a:pt x="768" y="704"/>
                </a:lnTo>
                <a:lnTo>
                  <a:pt x="792" y="708"/>
                </a:lnTo>
                <a:lnTo>
                  <a:pt x="792" y="738"/>
                </a:lnTo>
                <a:lnTo>
                  <a:pt x="802" y="754"/>
                </a:lnTo>
                <a:lnTo>
                  <a:pt x="808" y="762"/>
                </a:lnTo>
                <a:lnTo>
                  <a:pt x="816" y="764"/>
                </a:lnTo>
                <a:lnTo>
                  <a:pt x="830" y="764"/>
                </a:lnTo>
                <a:lnTo>
                  <a:pt x="880" y="762"/>
                </a:lnTo>
                <a:lnTo>
                  <a:pt x="904" y="748"/>
                </a:lnTo>
                <a:lnTo>
                  <a:pt x="928" y="716"/>
                </a:lnTo>
                <a:lnTo>
                  <a:pt x="956" y="714"/>
                </a:lnTo>
                <a:lnTo>
                  <a:pt x="970" y="710"/>
                </a:lnTo>
                <a:lnTo>
                  <a:pt x="1022" y="680"/>
                </a:lnTo>
                <a:lnTo>
                  <a:pt x="1024" y="680"/>
                </a:lnTo>
                <a:lnTo>
                  <a:pt x="1060" y="676"/>
                </a:lnTo>
                <a:lnTo>
                  <a:pt x="1070" y="678"/>
                </a:lnTo>
                <a:lnTo>
                  <a:pt x="1076" y="680"/>
                </a:lnTo>
                <a:lnTo>
                  <a:pt x="1112" y="708"/>
                </a:lnTo>
                <a:lnTo>
                  <a:pt x="1122" y="712"/>
                </a:lnTo>
                <a:lnTo>
                  <a:pt x="1124" y="714"/>
                </a:lnTo>
                <a:lnTo>
                  <a:pt x="1136" y="720"/>
                </a:lnTo>
                <a:lnTo>
                  <a:pt x="1138" y="720"/>
                </a:lnTo>
                <a:lnTo>
                  <a:pt x="1138" y="718"/>
                </a:lnTo>
                <a:lnTo>
                  <a:pt x="1138" y="716"/>
                </a:lnTo>
                <a:lnTo>
                  <a:pt x="1144" y="692"/>
                </a:lnTo>
                <a:lnTo>
                  <a:pt x="1142" y="682"/>
                </a:lnTo>
                <a:lnTo>
                  <a:pt x="1144" y="674"/>
                </a:lnTo>
                <a:lnTo>
                  <a:pt x="1148" y="668"/>
                </a:lnTo>
                <a:lnTo>
                  <a:pt x="1156" y="666"/>
                </a:lnTo>
                <a:lnTo>
                  <a:pt x="1164" y="666"/>
                </a:lnTo>
                <a:lnTo>
                  <a:pt x="1172" y="672"/>
                </a:lnTo>
                <a:lnTo>
                  <a:pt x="1182" y="682"/>
                </a:lnTo>
                <a:lnTo>
                  <a:pt x="1190" y="696"/>
                </a:lnTo>
                <a:lnTo>
                  <a:pt x="1192" y="696"/>
                </a:lnTo>
                <a:lnTo>
                  <a:pt x="1212" y="688"/>
                </a:lnTo>
                <a:lnTo>
                  <a:pt x="1214" y="686"/>
                </a:lnTo>
                <a:lnTo>
                  <a:pt x="1216" y="684"/>
                </a:lnTo>
                <a:lnTo>
                  <a:pt x="1218" y="680"/>
                </a:lnTo>
                <a:lnTo>
                  <a:pt x="1214" y="664"/>
                </a:lnTo>
                <a:lnTo>
                  <a:pt x="1214" y="660"/>
                </a:lnTo>
                <a:lnTo>
                  <a:pt x="1214" y="656"/>
                </a:lnTo>
                <a:lnTo>
                  <a:pt x="1216" y="652"/>
                </a:lnTo>
                <a:lnTo>
                  <a:pt x="1220" y="650"/>
                </a:lnTo>
                <a:lnTo>
                  <a:pt x="1228" y="644"/>
                </a:lnTo>
                <a:lnTo>
                  <a:pt x="1244" y="624"/>
                </a:lnTo>
                <a:lnTo>
                  <a:pt x="1256" y="598"/>
                </a:lnTo>
                <a:lnTo>
                  <a:pt x="1250" y="586"/>
                </a:lnTo>
                <a:lnTo>
                  <a:pt x="1246" y="576"/>
                </a:lnTo>
                <a:lnTo>
                  <a:pt x="1246" y="568"/>
                </a:lnTo>
                <a:lnTo>
                  <a:pt x="1246" y="562"/>
                </a:lnTo>
                <a:lnTo>
                  <a:pt x="1248" y="540"/>
                </a:lnTo>
                <a:lnTo>
                  <a:pt x="1244" y="528"/>
                </a:lnTo>
                <a:lnTo>
                  <a:pt x="1242" y="518"/>
                </a:lnTo>
                <a:lnTo>
                  <a:pt x="1240" y="510"/>
                </a:lnTo>
                <a:lnTo>
                  <a:pt x="1232" y="498"/>
                </a:lnTo>
                <a:lnTo>
                  <a:pt x="1232" y="496"/>
                </a:lnTo>
                <a:lnTo>
                  <a:pt x="1228" y="468"/>
                </a:lnTo>
                <a:lnTo>
                  <a:pt x="1228" y="458"/>
                </a:lnTo>
                <a:lnTo>
                  <a:pt x="1228" y="448"/>
                </a:lnTo>
                <a:lnTo>
                  <a:pt x="1220" y="440"/>
                </a:lnTo>
                <a:lnTo>
                  <a:pt x="1214" y="432"/>
                </a:lnTo>
                <a:lnTo>
                  <a:pt x="1202" y="416"/>
                </a:lnTo>
                <a:lnTo>
                  <a:pt x="1200" y="414"/>
                </a:lnTo>
                <a:lnTo>
                  <a:pt x="1200" y="412"/>
                </a:lnTo>
                <a:lnTo>
                  <a:pt x="1196" y="392"/>
                </a:lnTo>
                <a:lnTo>
                  <a:pt x="1184" y="382"/>
                </a:lnTo>
                <a:lnTo>
                  <a:pt x="1184" y="384"/>
                </a:lnTo>
                <a:lnTo>
                  <a:pt x="1162" y="364"/>
                </a:lnTo>
                <a:lnTo>
                  <a:pt x="1162" y="366"/>
                </a:lnTo>
                <a:lnTo>
                  <a:pt x="1164" y="392"/>
                </a:lnTo>
                <a:lnTo>
                  <a:pt x="1164" y="394"/>
                </a:lnTo>
                <a:lnTo>
                  <a:pt x="1152" y="400"/>
                </a:lnTo>
                <a:lnTo>
                  <a:pt x="1152" y="416"/>
                </a:lnTo>
                <a:lnTo>
                  <a:pt x="1152" y="418"/>
                </a:lnTo>
                <a:lnTo>
                  <a:pt x="1124" y="428"/>
                </a:lnTo>
                <a:lnTo>
                  <a:pt x="1114" y="406"/>
                </a:lnTo>
                <a:lnTo>
                  <a:pt x="1108" y="404"/>
                </a:lnTo>
                <a:lnTo>
                  <a:pt x="1100" y="414"/>
                </a:lnTo>
                <a:lnTo>
                  <a:pt x="1094" y="430"/>
                </a:lnTo>
                <a:lnTo>
                  <a:pt x="1074" y="436"/>
                </a:lnTo>
                <a:lnTo>
                  <a:pt x="1062" y="428"/>
                </a:lnTo>
                <a:lnTo>
                  <a:pt x="1046" y="422"/>
                </a:lnTo>
                <a:lnTo>
                  <a:pt x="1042" y="400"/>
                </a:lnTo>
                <a:lnTo>
                  <a:pt x="1036" y="386"/>
                </a:lnTo>
                <a:lnTo>
                  <a:pt x="1026" y="382"/>
                </a:lnTo>
                <a:lnTo>
                  <a:pt x="1024" y="380"/>
                </a:lnTo>
                <a:lnTo>
                  <a:pt x="1018" y="372"/>
                </a:lnTo>
                <a:lnTo>
                  <a:pt x="1010" y="360"/>
                </a:lnTo>
                <a:lnTo>
                  <a:pt x="1000" y="344"/>
                </a:lnTo>
                <a:lnTo>
                  <a:pt x="990" y="344"/>
                </a:lnTo>
                <a:lnTo>
                  <a:pt x="974" y="350"/>
                </a:lnTo>
                <a:lnTo>
                  <a:pt x="972" y="352"/>
                </a:lnTo>
                <a:lnTo>
                  <a:pt x="932" y="348"/>
                </a:lnTo>
                <a:lnTo>
                  <a:pt x="900" y="342"/>
                </a:lnTo>
                <a:lnTo>
                  <a:pt x="884" y="332"/>
                </a:lnTo>
                <a:lnTo>
                  <a:pt x="860" y="324"/>
                </a:lnTo>
                <a:lnTo>
                  <a:pt x="838" y="318"/>
                </a:lnTo>
                <a:lnTo>
                  <a:pt x="832" y="314"/>
                </a:lnTo>
                <a:lnTo>
                  <a:pt x="828" y="312"/>
                </a:lnTo>
                <a:lnTo>
                  <a:pt x="824" y="308"/>
                </a:lnTo>
                <a:lnTo>
                  <a:pt x="820" y="308"/>
                </a:lnTo>
                <a:lnTo>
                  <a:pt x="804" y="300"/>
                </a:lnTo>
                <a:lnTo>
                  <a:pt x="804" y="298"/>
                </a:lnTo>
                <a:lnTo>
                  <a:pt x="796" y="290"/>
                </a:lnTo>
                <a:lnTo>
                  <a:pt x="794" y="282"/>
                </a:lnTo>
                <a:lnTo>
                  <a:pt x="788" y="272"/>
                </a:lnTo>
                <a:lnTo>
                  <a:pt x="776" y="268"/>
                </a:lnTo>
                <a:lnTo>
                  <a:pt x="772" y="270"/>
                </a:lnTo>
                <a:lnTo>
                  <a:pt x="768" y="274"/>
                </a:lnTo>
                <a:lnTo>
                  <a:pt x="766" y="276"/>
                </a:lnTo>
                <a:lnTo>
                  <a:pt x="760" y="280"/>
                </a:lnTo>
                <a:lnTo>
                  <a:pt x="756" y="280"/>
                </a:lnTo>
                <a:lnTo>
                  <a:pt x="750" y="282"/>
                </a:lnTo>
                <a:lnTo>
                  <a:pt x="746" y="280"/>
                </a:lnTo>
                <a:lnTo>
                  <a:pt x="740" y="276"/>
                </a:lnTo>
                <a:lnTo>
                  <a:pt x="736" y="272"/>
                </a:lnTo>
                <a:lnTo>
                  <a:pt x="720" y="256"/>
                </a:lnTo>
                <a:lnTo>
                  <a:pt x="714" y="246"/>
                </a:lnTo>
                <a:lnTo>
                  <a:pt x="708" y="238"/>
                </a:lnTo>
                <a:lnTo>
                  <a:pt x="704" y="232"/>
                </a:lnTo>
                <a:lnTo>
                  <a:pt x="698" y="224"/>
                </a:lnTo>
                <a:lnTo>
                  <a:pt x="692" y="216"/>
                </a:lnTo>
                <a:lnTo>
                  <a:pt x="690" y="206"/>
                </a:lnTo>
                <a:lnTo>
                  <a:pt x="692" y="196"/>
                </a:lnTo>
                <a:lnTo>
                  <a:pt x="702" y="178"/>
                </a:lnTo>
                <a:lnTo>
                  <a:pt x="708" y="160"/>
                </a:lnTo>
                <a:lnTo>
                  <a:pt x="710" y="148"/>
                </a:lnTo>
                <a:lnTo>
                  <a:pt x="706" y="128"/>
                </a:lnTo>
                <a:lnTo>
                  <a:pt x="694" y="118"/>
                </a:lnTo>
                <a:lnTo>
                  <a:pt x="696" y="104"/>
                </a:lnTo>
                <a:lnTo>
                  <a:pt x="698" y="96"/>
                </a:lnTo>
                <a:lnTo>
                  <a:pt x="700" y="90"/>
                </a:lnTo>
                <a:lnTo>
                  <a:pt x="704" y="86"/>
                </a:lnTo>
                <a:lnTo>
                  <a:pt x="708" y="84"/>
                </a:lnTo>
                <a:lnTo>
                  <a:pt x="712" y="84"/>
                </a:lnTo>
                <a:lnTo>
                  <a:pt x="712" y="80"/>
                </a:lnTo>
                <a:lnTo>
                  <a:pt x="712" y="78"/>
                </a:lnTo>
                <a:lnTo>
                  <a:pt x="712" y="62"/>
                </a:lnTo>
                <a:lnTo>
                  <a:pt x="712" y="44"/>
                </a:lnTo>
                <a:lnTo>
                  <a:pt x="710" y="42"/>
                </a:lnTo>
                <a:lnTo>
                  <a:pt x="708" y="40"/>
                </a:lnTo>
                <a:lnTo>
                  <a:pt x="706" y="40"/>
                </a:lnTo>
                <a:lnTo>
                  <a:pt x="692" y="30"/>
                </a:lnTo>
                <a:lnTo>
                  <a:pt x="680" y="20"/>
                </a:lnTo>
                <a:lnTo>
                  <a:pt x="642" y="14"/>
                </a:lnTo>
                <a:lnTo>
                  <a:pt x="630" y="4"/>
                </a:lnTo>
                <a:lnTo>
                  <a:pt x="608" y="4"/>
                </a:lnTo>
                <a:lnTo>
                  <a:pt x="602" y="6"/>
                </a:lnTo>
                <a:lnTo>
                  <a:pt x="596" y="10"/>
                </a:lnTo>
                <a:lnTo>
                  <a:pt x="594" y="10"/>
                </a:lnTo>
                <a:lnTo>
                  <a:pt x="576" y="16"/>
                </a:lnTo>
                <a:lnTo>
                  <a:pt x="532" y="16"/>
                </a:lnTo>
                <a:lnTo>
                  <a:pt x="524" y="20"/>
                </a:lnTo>
                <a:lnTo>
                  <a:pt x="518" y="24"/>
                </a:lnTo>
                <a:lnTo>
                  <a:pt x="508" y="28"/>
                </a:lnTo>
                <a:lnTo>
                  <a:pt x="492" y="34"/>
                </a:lnTo>
                <a:lnTo>
                  <a:pt x="472" y="40"/>
                </a:lnTo>
                <a:lnTo>
                  <a:pt x="470" y="40"/>
                </a:lnTo>
                <a:lnTo>
                  <a:pt x="440" y="36"/>
                </a:lnTo>
                <a:lnTo>
                  <a:pt x="438" y="36"/>
                </a:lnTo>
                <a:lnTo>
                  <a:pt x="428" y="36"/>
                </a:lnTo>
                <a:lnTo>
                  <a:pt x="410" y="40"/>
                </a:lnTo>
                <a:lnTo>
                  <a:pt x="374" y="44"/>
                </a:lnTo>
                <a:lnTo>
                  <a:pt x="372" y="44"/>
                </a:lnTo>
                <a:lnTo>
                  <a:pt x="356" y="36"/>
                </a:lnTo>
                <a:lnTo>
                  <a:pt x="340" y="36"/>
                </a:lnTo>
                <a:lnTo>
                  <a:pt x="330" y="32"/>
                </a:lnTo>
                <a:lnTo>
                  <a:pt x="320" y="20"/>
                </a:lnTo>
                <a:lnTo>
                  <a:pt x="318" y="20"/>
                </a:lnTo>
                <a:lnTo>
                  <a:pt x="316" y="12"/>
                </a:lnTo>
                <a:lnTo>
                  <a:pt x="314" y="8"/>
                </a:lnTo>
                <a:lnTo>
                  <a:pt x="310" y="4"/>
                </a:lnTo>
                <a:lnTo>
                  <a:pt x="302" y="0"/>
                </a:lnTo>
                <a:lnTo>
                  <a:pt x="296" y="8"/>
                </a:lnTo>
                <a:lnTo>
                  <a:pt x="270" y="20"/>
                </a:lnTo>
                <a:lnTo>
                  <a:pt x="268" y="20"/>
                </a:lnTo>
                <a:lnTo>
                  <a:pt x="236" y="22"/>
                </a:lnTo>
                <a:lnTo>
                  <a:pt x="226" y="20"/>
                </a:lnTo>
                <a:lnTo>
                  <a:pt x="210" y="16"/>
                </a:lnTo>
                <a:lnTo>
                  <a:pt x="184" y="12"/>
                </a:lnTo>
                <a:lnTo>
                  <a:pt x="182" y="12"/>
                </a:lnTo>
                <a:lnTo>
                  <a:pt x="166" y="4"/>
                </a:lnTo>
                <a:lnTo>
                  <a:pt x="152" y="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云南"/>
          <p:cNvSpPr>
            <a:spLocks/>
          </p:cNvSpPr>
          <p:nvPr/>
        </p:nvSpPr>
        <p:spPr bwMode="auto">
          <a:xfrm>
            <a:off x="2621715" y="4434722"/>
            <a:ext cx="816929" cy="851904"/>
          </a:xfrm>
          <a:custGeom>
            <a:avLst/>
            <a:gdLst>
              <a:gd name="T0" fmla="*/ 2147483646 w 568"/>
              <a:gd name="T1" fmla="*/ 2147483646 h 592"/>
              <a:gd name="T2" fmla="*/ 2147483646 w 568"/>
              <a:gd name="T3" fmla="*/ 2147483646 h 592"/>
              <a:gd name="T4" fmla="*/ 2147483646 w 568"/>
              <a:gd name="T5" fmla="*/ 2147483646 h 592"/>
              <a:gd name="T6" fmla="*/ 2147483646 w 568"/>
              <a:gd name="T7" fmla="*/ 2147483646 h 592"/>
              <a:gd name="T8" fmla="*/ 2147483646 w 568"/>
              <a:gd name="T9" fmla="*/ 2147483646 h 592"/>
              <a:gd name="T10" fmla="*/ 2147483646 w 568"/>
              <a:gd name="T11" fmla="*/ 2147483646 h 592"/>
              <a:gd name="T12" fmla="*/ 2147483646 w 568"/>
              <a:gd name="T13" fmla="*/ 2147483646 h 592"/>
              <a:gd name="T14" fmla="*/ 2147483646 w 568"/>
              <a:gd name="T15" fmla="*/ 2147483646 h 592"/>
              <a:gd name="T16" fmla="*/ 2147483646 w 568"/>
              <a:gd name="T17" fmla="*/ 2147483646 h 592"/>
              <a:gd name="T18" fmla="*/ 2147483646 w 568"/>
              <a:gd name="T19" fmla="*/ 2147483646 h 592"/>
              <a:gd name="T20" fmla="*/ 2147483646 w 568"/>
              <a:gd name="T21" fmla="*/ 2147483646 h 592"/>
              <a:gd name="T22" fmla="*/ 2147483646 w 568"/>
              <a:gd name="T23" fmla="*/ 2147483646 h 592"/>
              <a:gd name="T24" fmla="*/ 2147483646 w 568"/>
              <a:gd name="T25" fmla="*/ 2147483646 h 592"/>
              <a:gd name="T26" fmla="*/ 2147483646 w 568"/>
              <a:gd name="T27" fmla="*/ 2147483646 h 592"/>
              <a:gd name="T28" fmla="*/ 2147483646 w 568"/>
              <a:gd name="T29" fmla="*/ 2147483646 h 592"/>
              <a:gd name="T30" fmla="*/ 2147483646 w 568"/>
              <a:gd name="T31" fmla="*/ 2147483646 h 592"/>
              <a:gd name="T32" fmla="*/ 2147483646 w 568"/>
              <a:gd name="T33" fmla="*/ 2147483646 h 592"/>
              <a:gd name="T34" fmla="*/ 2147483646 w 568"/>
              <a:gd name="T35" fmla="*/ 2147483646 h 592"/>
              <a:gd name="T36" fmla="*/ 2147483646 w 568"/>
              <a:gd name="T37" fmla="*/ 2147483646 h 592"/>
              <a:gd name="T38" fmla="*/ 2147483646 w 568"/>
              <a:gd name="T39" fmla="*/ 2147483646 h 592"/>
              <a:gd name="T40" fmla="*/ 2147483646 w 568"/>
              <a:gd name="T41" fmla="*/ 2147483646 h 592"/>
              <a:gd name="T42" fmla="*/ 2147483646 w 568"/>
              <a:gd name="T43" fmla="*/ 2147483646 h 592"/>
              <a:gd name="T44" fmla="*/ 2147483646 w 568"/>
              <a:gd name="T45" fmla="*/ 2147483646 h 592"/>
              <a:gd name="T46" fmla="*/ 2147483646 w 568"/>
              <a:gd name="T47" fmla="*/ 2147483646 h 592"/>
              <a:gd name="T48" fmla="*/ 2147483646 w 568"/>
              <a:gd name="T49" fmla="*/ 2147483646 h 592"/>
              <a:gd name="T50" fmla="*/ 2147483646 w 568"/>
              <a:gd name="T51" fmla="*/ 2147483646 h 592"/>
              <a:gd name="T52" fmla="*/ 2147483646 w 568"/>
              <a:gd name="T53" fmla="*/ 2147483646 h 592"/>
              <a:gd name="T54" fmla="*/ 2147483646 w 568"/>
              <a:gd name="T55" fmla="*/ 2147483646 h 592"/>
              <a:gd name="T56" fmla="*/ 2147483646 w 568"/>
              <a:gd name="T57" fmla="*/ 2147483646 h 592"/>
              <a:gd name="T58" fmla="*/ 2147483646 w 568"/>
              <a:gd name="T59" fmla="*/ 2147483646 h 592"/>
              <a:gd name="T60" fmla="*/ 2147483646 w 568"/>
              <a:gd name="T61" fmla="*/ 2147483646 h 592"/>
              <a:gd name="T62" fmla="*/ 2147483646 w 568"/>
              <a:gd name="T63" fmla="*/ 2147483646 h 592"/>
              <a:gd name="T64" fmla="*/ 2147483646 w 568"/>
              <a:gd name="T65" fmla="*/ 2147483646 h 592"/>
              <a:gd name="T66" fmla="*/ 2147483646 w 568"/>
              <a:gd name="T67" fmla="*/ 2147483646 h 592"/>
              <a:gd name="T68" fmla="*/ 2147483646 w 568"/>
              <a:gd name="T69" fmla="*/ 2147483646 h 592"/>
              <a:gd name="T70" fmla="*/ 2147483646 w 568"/>
              <a:gd name="T71" fmla="*/ 2147483646 h 592"/>
              <a:gd name="T72" fmla="*/ 2147483646 w 568"/>
              <a:gd name="T73" fmla="*/ 2147483646 h 592"/>
              <a:gd name="T74" fmla="*/ 2147483646 w 568"/>
              <a:gd name="T75" fmla="*/ 2147483646 h 592"/>
              <a:gd name="T76" fmla="*/ 2147483646 w 568"/>
              <a:gd name="T77" fmla="*/ 2147483646 h 592"/>
              <a:gd name="T78" fmla="*/ 2147483646 w 568"/>
              <a:gd name="T79" fmla="*/ 2147483646 h 592"/>
              <a:gd name="T80" fmla="*/ 2147483646 w 568"/>
              <a:gd name="T81" fmla="*/ 2147483646 h 592"/>
              <a:gd name="T82" fmla="*/ 2147483646 w 568"/>
              <a:gd name="T83" fmla="*/ 2147483646 h 592"/>
              <a:gd name="T84" fmla="*/ 2147483646 w 568"/>
              <a:gd name="T85" fmla="*/ 2147483646 h 592"/>
              <a:gd name="T86" fmla="*/ 2147483646 w 568"/>
              <a:gd name="T87" fmla="*/ 2147483646 h 592"/>
              <a:gd name="T88" fmla="*/ 2147483646 w 568"/>
              <a:gd name="T89" fmla="*/ 2147483646 h 592"/>
              <a:gd name="T90" fmla="*/ 2147483646 w 568"/>
              <a:gd name="T91" fmla="*/ 2147483646 h 592"/>
              <a:gd name="T92" fmla="*/ 2147483646 w 568"/>
              <a:gd name="T93" fmla="*/ 2147483646 h 592"/>
              <a:gd name="T94" fmla="*/ 2147483646 w 568"/>
              <a:gd name="T95" fmla="*/ 2147483646 h 592"/>
              <a:gd name="T96" fmla="*/ 2147483646 w 568"/>
              <a:gd name="T97" fmla="*/ 2147483646 h 592"/>
              <a:gd name="T98" fmla="*/ 2147483646 w 568"/>
              <a:gd name="T99" fmla="*/ 2147483646 h 592"/>
              <a:gd name="T100" fmla="*/ 2147483646 w 568"/>
              <a:gd name="T101" fmla="*/ 2147483646 h 592"/>
              <a:gd name="T102" fmla="*/ 2147483646 w 568"/>
              <a:gd name="T103" fmla="*/ 2147483646 h 592"/>
              <a:gd name="T104" fmla="*/ 2147483646 w 568"/>
              <a:gd name="T105" fmla="*/ 2147483646 h 592"/>
              <a:gd name="T106" fmla="*/ 2147483646 w 568"/>
              <a:gd name="T107" fmla="*/ 2147483646 h 59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68" h="592">
                <a:moveTo>
                  <a:pt x="4" y="364"/>
                </a:moveTo>
                <a:lnTo>
                  <a:pt x="0" y="374"/>
                </a:lnTo>
                <a:lnTo>
                  <a:pt x="10" y="372"/>
                </a:lnTo>
                <a:lnTo>
                  <a:pt x="18" y="366"/>
                </a:lnTo>
                <a:lnTo>
                  <a:pt x="20" y="364"/>
                </a:lnTo>
                <a:lnTo>
                  <a:pt x="52" y="360"/>
                </a:lnTo>
                <a:lnTo>
                  <a:pt x="74" y="350"/>
                </a:lnTo>
                <a:lnTo>
                  <a:pt x="82" y="362"/>
                </a:lnTo>
                <a:lnTo>
                  <a:pt x="84" y="362"/>
                </a:lnTo>
                <a:lnTo>
                  <a:pt x="74" y="378"/>
                </a:lnTo>
                <a:lnTo>
                  <a:pt x="84" y="388"/>
                </a:lnTo>
                <a:lnTo>
                  <a:pt x="84" y="390"/>
                </a:lnTo>
                <a:lnTo>
                  <a:pt x="84" y="392"/>
                </a:lnTo>
                <a:lnTo>
                  <a:pt x="76" y="426"/>
                </a:lnTo>
                <a:lnTo>
                  <a:pt x="98" y="440"/>
                </a:lnTo>
                <a:lnTo>
                  <a:pt x="136" y="442"/>
                </a:lnTo>
                <a:lnTo>
                  <a:pt x="130" y="450"/>
                </a:lnTo>
                <a:lnTo>
                  <a:pt x="104" y="486"/>
                </a:lnTo>
                <a:lnTo>
                  <a:pt x="98" y="496"/>
                </a:lnTo>
                <a:lnTo>
                  <a:pt x="96" y="502"/>
                </a:lnTo>
                <a:lnTo>
                  <a:pt x="110" y="506"/>
                </a:lnTo>
                <a:lnTo>
                  <a:pt x="122" y="508"/>
                </a:lnTo>
                <a:lnTo>
                  <a:pt x="132" y="510"/>
                </a:lnTo>
                <a:lnTo>
                  <a:pt x="140" y="516"/>
                </a:lnTo>
                <a:lnTo>
                  <a:pt x="144" y="520"/>
                </a:lnTo>
                <a:lnTo>
                  <a:pt x="152" y="534"/>
                </a:lnTo>
                <a:lnTo>
                  <a:pt x="158" y="550"/>
                </a:lnTo>
                <a:lnTo>
                  <a:pt x="180" y="562"/>
                </a:lnTo>
                <a:lnTo>
                  <a:pt x="192" y="564"/>
                </a:lnTo>
                <a:lnTo>
                  <a:pt x="220" y="540"/>
                </a:lnTo>
                <a:lnTo>
                  <a:pt x="236" y="562"/>
                </a:lnTo>
                <a:lnTo>
                  <a:pt x="236" y="564"/>
                </a:lnTo>
                <a:lnTo>
                  <a:pt x="240" y="584"/>
                </a:lnTo>
                <a:lnTo>
                  <a:pt x="252" y="586"/>
                </a:lnTo>
                <a:lnTo>
                  <a:pt x="272" y="592"/>
                </a:lnTo>
                <a:lnTo>
                  <a:pt x="276" y="592"/>
                </a:lnTo>
                <a:lnTo>
                  <a:pt x="276" y="590"/>
                </a:lnTo>
                <a:lnTo>
                  <a:pt x="272" y="570"/>
                </a:lnTo>
                <a:lnTo>
                  <a:pt x="272" y="568"/>
                </a:lnTo>
                <a:lnTo>
                  <a:pt x="262" y="522"/>
                </a:lnTo>
                <a:lnTo>
                  <a:pt x="262" y="520"/>
                </a:lnTo>
                <a:lnTo>
                  <a:pt x="268" y="488"/>
                </a:lnTo>
                <a:lnTo>
                  <a:pt x="270" y="488"/>
                </a:lnTo>
                <a:lnTo>
                  <a:pt x="272" y="488"/>
                </a:lnTo>
                <a:lnTo>
                  <a:pt x="294" y="490"/>
                </a:lnTo>
                <a:lnTo>
                  <a:pt x="320" y="470"/>
                </a:lnTo>
                <a:lnTo>
                  <a:pt x="324" y="472"/>
                </a:lnTo>
                <a:lnTo>
                  <a:pt x="342" y="486"/>
                </a:lnTo>
                <a:lnTo>
                  <a:pt x="352" y="498"/>
                </a:lnTo>
                <a:lnTo>
                  <a:pt x="362" y="490"/>
                </a:lnTo>
                <a:lnTo>
                  <a:pt x="378" y="474"/>
                </a:lnTo>
                <a:lnTo>
                  <a:pt x="378" y="472"/>
                </a:lnTo>
                <a:lnTo>
                  <a:pt x="380" y="472"/>
                </a:lnTo>
                <a:lnTo>
                  <a:pt x="420" y="482"/>
                </a:lnTo>
                <a:lnTo>
                  <a:pt x="438" y="468"/>
                </a:lnTo>
                <a:lnTo>
                  <a:pt x="438" y="466"/>
                </a:lnTo>
                <a:lnTo>
                  <a:pt x="440" y="466"/>
                </a:lnTo>
                <a:lnTo>
                  <a:pt x="458" y="470"/>
                </a:lnTo>
                <a:lnTo>
                  <a:pt x="512" y="422"/>
                </a:lnTo>
                <a:lnTo>
                  <a:pt x="528" y="426"/>
                </a:lnTo>
                <a:lnTo>
                  <a:pt x="530" y="428"/>
                </a:lnTo>
                <a:lnTo>
                  <a:pt x="532" y="428"/>
                </a:lnTo>
                <a:lnTo>
                  <a:pt x="536" y="436"/>
                </a:lnTo>
                <a:lnTo>
                  <a:pt x="540" y="432"/>
                </a:lnTo>
                <a:lnTo>
                  <a:pt x="540" y="430"/>
                </a:lnTo>
                <a:lnTo>
                  <a:pt x="556" y="422"/>
                </a:lnTo>
                <a:lnTo>
                  <a:pt x="568" y="410"/>
                </a:lnTo>
                <a:lnTo>
                  <a:pt x="566" y="386"/>
                </a:lnTo>
                <a:lnTo>
                  <a:pt x="564" y="382"/>
                </a:lnTo>
                <a:lnTo>
                  <a:pt x="548" y="388"/>
                </a:lnTo>
                <a:lnTo>
                  <a:pt x="542" y="392"/>
                </a:lnTo>
                <a:lnTo>
                  <a:pt x="534" y="392"/>
                </a:lnTo>
                <a:lnTo>
                  <a:pt x="516" y="392"/>
                </a:lnTo>
                <a:lnTo>
                  <a:pt x="510" y="390"/>
                </a:lnTo>
                <a:lnTo>
                  <a:pt x="504" y="386"/>
                </a:lnTo>
                <a:lnTo>
                  <a:pt x="504" y="360"/>
                </a:lnTo>
                <a:lnTo>
                  <a:pt x="496" y="358"/>
                </a:lnTo>
                <a:lnTo>
                  <a:pt x="492" y="356"/>
                </a:lnTo>
                <a:lnTo>
                  <a:pt x="488" y="358"/>
                </a:lnTo>
                <a:lnTo>
                  <a:pt x="484" y="360"/>
                </a:lnTo>
                <a:lnTo>
                  <a:pt x="472" y="364"/>
                </a:lnTo>
                <a:lnTo>
                  <a:pt x="468" y="364"/>
                </a:lnTo>
                <a:lnTo>
                  <a:pt x="468" y="362"/>
                </a:lnTo>
                <a:lnTo>
                  <a:pt x="462" y="350"/>
                </a:lnTo>
                <a:lnTo>
                  <a:pt x="460" y="340"/>
                </a:lnTo>
                <a:lnTo>
                  <a:pt x="468" y="310"/>
                </a:lnTo>
                <a:lnTo>
                  <a:pt x="468" y="308"/>
                </a:lnTo>
                <a:lnTo>
                  <a:pt x="476" y="294"/>
                </a:lnTo>
                <a:lnTo>
                  <a:pt x="452" y="274"/>
                </a:lnTo>
                <a:lnTo>
                  <a:pt x="452" y="272"/>
                </a:lnTo>
                <a:lnTo>
                  <a:pt x="452" y="248"/>
                </a:lnTo>
                <a:lnTo>
                  <a:pt x="464" y="212"/>
                </a:lnTo>
                <a:lnTo>
                  <a:pt x="456" y="192"/>
                </a:lnTo>
                <a:lnTo>
                  <a:pt x="450" y="190"/>
                </a:lnTo>
                <a:lnTo>
                  <a:pt x="440" y="190"/>
                </a:lnTo>
                <a:lnTo>
                  <a:pt x="432" y="204"/>
                </a:lnTo>
                <a:lnTo>
                  <a:pt x="420" y="196"/>
                </a:lnTo>
                <a:lnTo>
                  <a:pt x="410" y="190"/>
                </a:lnTo>
                <a:lnTo>
                  <a:pt x="400" y="168"/>
                </a:lnTo>
                <a:lnTo>
                  <a:pt x="398" y="152"/>
                </a:lnTo>
                <a:lnTo>
                  <a:pt x="398" y="150"/>
                </a:lnTo>
                <a:lnTo>
                  <a:pt x="396" y="148"/>
                </a:lnTo>
                <a:lnTo>
                  <a:pt x="400" y="148"/>
                </a:lnTo>
                <a:lnTo>
                  <a:pt x="410" y="132"/>
                </a:lnTo>
                <a:lnTo>
                  <a:pt x="412" y="132"/>
                </a:lnTo>
                <a:lnTo>
                  <a:pt x="420" y="130"/>
                </a:lnTo>
                <a:lnTo>
                  <a:pt x="430" y="128"/>
                </a:lnTo>
                <a:lnTo>
                  <a:pt x="472" y="126"/>
                </a:lnTo>
                <a:lnTo>
                  <a:pt x="478" y="128"/>
                </a:lnTo>
                <a:lnTo>
                  <a:pt x="480" y="128"/>
                </a:lnTo>
                <a:lnTo>
                  <a:pt x="486" y="132"/>
                </a:lnTo>
                <a:lnTo>
                  <a:pt x="496" y="126"/>
                </a:lnTo>
                <a:lnTo>
                  <a:pt x="506" y="120"/>
                </a:lnTo>
                <a:lnTo>
                  <a:pt x="512" y="112"/>
                </a:lnTo>
                <a:lnTo>
                  <a:pt x="512" y="108"/>
                </a:lnTo>
                <a:lnTo>
                  <a:pt x="512" y="90"/>
                </a:lnTo>
                <a:lnTo>
                  <a:pt x="502" y="88"/>
                </a:lnTo>
                <a:lnTo>
                  <a:pt x="486" y="94"/>
                </a:lnTo>
                <a:lnTo>
                  <a:pt x="478" y="100"/>
                </a:lnTo>
                <a:lnTo>
                  <a:pt x="474" y="102"/>
                </a:lnTo>
                <a:lnTo>
                  <a:pt x="470" y="104"/>
                </a:lnTo>
                <a:lnTo>
                  <a:pt x="466" y="102"/>
                </a:lnTo>
                <a:lnTo>
                  <a:pt x="462" y="100"/>
                </a:lnTo>
                <a:lnTo>
                  <a:pt x="454" y="90"/>
                </a:lnTo>
                <a:lnTo>
                  <a:pt x="454" y="88"/>
                </a:lnTo>
                <a:lnTo>
                  <a:pt x="452" y="78"/>
                </a:lnTo>
                <a:lnTo>
                  <a:pt x="452" y="76"/>
                </a:lnTo>
                <a:lnTo>
                  <a:pt x="454" y="66"/>
                </a:lnTo>
                <a:lnTo>
                  <a:pt x="444" y="44"/>
                </a:lnTo>
                <a:lnTo>
                  <a:pt x="428" y="48"/>
                </a:lnTo>
                <a:lnTo>
                  <a:pt x="420" y="56"/>
                </a:lnTo>
                <a:lnTo>
                  <a:pt x="424" y="80"/>
                </a:lnTo>
                <a:lnTo>
                  <a:pt x="396" y="68"/>
                </a:lnTo>
                <a:lnTo>
                  <a:pt x="404" y="82"/>
                </a:lnTo>
                <a:lnTo>
                  <a:pt x="404" y="84"/>
                </a:lnTo>
                <a:lnTo>
                  <a:pt x="402" y="100"/>
                </a:lnTo>
                <a:lnTo>
                  <a:pt x="402" y="102"/>
                </a:lnTo>
                <a:lnTo>
                  <a:pt x="400" y="102"/>
                </a:lnTo>
                <a:lnTo>
                  <a:pt x="386" y="124"/>
                </a:lnTo>
                <a:lnTo>
                  <a:pt x="360" y="138"/>
                </a:lnTo>
                <a:lnTo>
                  <a:pt x="358" y="152"/>
                </a:lnTo>
                <a:lnTo>
                  <a:pt x="360" y="160"/>
                </a:lnTo>
                <a:lnTo>
                  <a:pt x="364" y="170"/>
                </a:lnTo>
                <a:lnTo>
                  <a:pt x="366" y="170"/>
                </a:lnTo>
                <a:lnTo>
                  <a:pt x="366" y="172"/>
                </a:lnTo>
                <a:lnTo>
                  <a:pt x="368" y="192"/>
                </a:lnTo>
                <a:lnTo>
                  <a:pt x="368" y="194"/>
                </a:lnTo>
                <a:lnTo>
                  <a:pt x="366" y="196"/>
                </a:lnTo>
                <a:lnTo>
                  <a:pt x="356" y="208"/>
                </a:lnTo>
                <a:lnTo>
                  <a:pt x="348" y="214"/>
                </a:lnTo>
                <a:lnTo>
                  <a:pt x="346" y="214"/>
                </a:lnTo>
                <a:lnTo>
                  <a:pt x="344" y="214"/>
                </a:lnTo>
                <a:lnTo>
                  <a:pt x="326" y="210"/>
                </a:lnTo>
                <a:lnTo>
                  <a:pt x="322" y="210"/>
                </a:lnTo>
                <a:lnTo>
                  <a:pt x="316" y="214"/>
                </a:lnTo>
                <a:lnTo>
                  <a:pt x="308" y="224"/>
                </a:lnTo>
                <a:lnTo>
                  <a:pt x="300" y="232"/>
                </a:lnTo>
                <a:lnTo>
                  <a:pt x="298" y="236"/>
                </a:lnTo>
                <a:lnTo>
                  <a:pt x="294" y="238"/>
                </a:lnTo>
                <a:lnTo>
                  <a:pt x="288" y="240"/>
                </a:lnTo>
                <a:lnTo>
                  <a:pt x="282" y="238"/>
                </a:lnTo>
                <a:lnTo>
                  <a:pt x="280" y="238"/>
                </a:lnTo>
                <a:lnTo>
                  <a:pt x="278" y="234"/>
                </a:lnTo>
                <a:lnTo>
                  <a:pt x="276" y="230"/>
                </a:lnTo>
                <a:lnTo>
                  <a:pt x="276" y="224"/>
                </a:lnTo>
                <a:lnTo>
                  <a:pt x="276" y="220"/>
                </a:lnTo>
                <a:lnTo>
                  <a:pt x="276" y="214"/>
                </a:lnTo>
                <a:lnTo>
                  <a:pt x="272" y="218"/>
                </a:lnTo>
                <a:lnTo>
                  <a:pt x="270" y="220"/>
                </a:lnTo>
                <a:lnTo>
                  <a:pt x="264" y="222"/>
                </a:lnTo>
                <a:lnTo>
                  <a:pt x="260" y="218"/>
                </a:lnTo>
                <a:lnTo>
                  <a:pt x="258" y="212"/>
                </a:lnTo>
                <a:lnTo>
                  <a:pt x="256" y="192"/>
                </a:lnTo>
                <a:lnTo>
                  <a:pt x="252" y="176"/>
                </a:lnTo>
                <a:lnTo>
                  <a:pt x="244" y="168"/>
                </a:lnTo>
                <a:lnTo>
                  <a:pt x="244" y="166"/>
                </a:lnTo>
                <a:lnTo>
                  <a:pt x="226" y="128"/>
                </a:lnTo>
                <a:lnTo>
                  <a:pt x="220" y="116"/>
                </a:lnTo>
                <a:lnTo>
                  <a:pt x="220" y="114"/>
                </a:lnTo>
                <a:lnTo>
                  <a:pt x="216" y="94"/>
                </a:lnTo>
                <a:lnTo>
                  <a:pt x="214" y="90"/>
                </a:lnTo>
                <a:lnTo>
                  <a:pt x="212" y="92"/>
                </a:lnTo>
                <a:lnTo>
                  <a:pt x="204" y="100"/>
                </a:lnTo>
                <a:lnTo>
                  <a:pt x="200" y="104"/>
                </a:lnTo>
                <a:lnTo>
                  <a:pt x="196" y="102"/>
                </a:lnTo>
                <a:lnTo>
                  <a:pt x="188" y="96"/>
                </a:lnTo>
                <a:lnTo>
                  <a:pt x="176" y="90"/>
                </a:lnTo>
                <a:lnTo>
                  <a:pt x="174" y="88"/>
                </a:lnTo>
                <a:lnTo>
                  <a:pt x="172" y="88"/>
                </a:lnTo>
                <a:lnTo>
                  <a:pt x="172" y="86"/>
                </a:lnTo>
                <a:lnTo>
                  <a:pt x="172" y="70"/>
                </a:lnTo>
                <a:lnTo>
                  <a:pt x="168" y="58"/>
                </a:lnTo>
                <a:lnTo>
                  <a:pt x="162" y="42"/>
                </a:lnTo>
                <a:lnTo>
                  <a:pt x="156" y="42"/>
                </a:lnTo>
                <a:lnTo>
                  <a:pt x="156" y="50"/>
                </a:lnTo>
                <a:lnTo>
                  <a:pt x="154" y="58"/>
                </a:lnTo>
                <a:lnTo>
                  <a:pt x="150" y="64"/>
                </a:lnTo>
                <a:lnTo>
                  <a:pt x="144" y="70"/>
                </a:lnTo>
                <a:lnTo>
                  <a:pt x="142" y="78"/>
                </a:lnTo>
                <a:lnTo>
                  <a:pt x="138" y="82"/>
                </a:lnTo>
                <a:lnTo>
                  <a:pt x="134" y="86"/>
                </a:lnTo>
                <a:lnTo>
                  <a:pt x="130" y="86"/>
                </a:lnTo>
                <a:lnTo>
                  <a:pt x="128" y="86"/>
                </a:lnTo>
                <a:lnTo>
                  <a:pt x="124" y="84"/>
                </a:lnTo>
                <a:lnTo>
                  <a:pt x="122" y="84"/>
                </a:lnTo>
                <a:lnTo>
                  <a:pt x="118" y="82"/>
                </a:lnTo>
                <a:lnTo>
                  <a:pt x="118" y="78"/>
                </a:lnTo>
                <a:lnTo>
                  <a:pt x="116" y="66"/>
                </a:lnTo>
                <a:lnTo>
                  <a:pt x="116" y="62"/>
                </a:lnTo>
                <a:lnTo>
                  <a:pt x="106" y="56"/>
                </a:lnTo>
                <a:lnTo>
                  <a:pt x="104" y="54"/>
                </a:lnTo>
                <a:lnTo>
                  <a:pt x="102" y="50"/>
                </a:lnTo>
                <a:lnTo>
                  <a:pt x="100" y="42"/>
                </a:lnTo>
                <a:lnTo>
                  <a:pt x="104" y="6"/>
                </a:lnTo>
                <a:lnTo>
                  <a:pt x="102" y="0"/>
                </a:lnTo>
                <a:lnTo>
                  <a:pt x="88" y="14"/>
                </a:lnTo>
                <a:lnTo>
                  <a:pt x="80" y="20"/>
                </a:lnTo>
                <a:lnTo>
                  <a:pt x="78" y="26"/>
                </a:lnTo>
                <a:lnTo>
                  <a:pt x="82" y="36"/>
                </a:lnTo>
                <a:lnTo>
                  <a:pt x="82" y="44"/>
                </a:lnTo>
                <a:lnTo>
                  <a:pt x="82" y="48"/>
                </a:lnTo>
                <a:lnTo>
                  <a:pt x="80" y="54"/>
                </a:lnTo>
                <a:lnTo>
                  <a:pt x="76" y="58"/>
                </a:lnTo>
                <a:lnTo>
                  <a:pt x="72" y="60"/>
                </a:lnTo>
                <a:lnTo>
                  <a:pt x="56" y="66"/>
                </a:lnTo>
                <a:lnTo>
                  <a:pt x="52" y="68"/>
                </a:lnTo>
                <a:lnTo>
                  <a:pt x="52" y="74"/>
                </a:lnTo>
                <a:lnTo>
                  <a:pt x="52" y="96"/>
                </a:lnTo>
                <a:lnTo>
                  <a:pt x="54" y="104"/>
                </a:lnTo>
                <a:lnTo>
                  <a:pt x="54" y="106"/>
                </a:lnTo>
                <a:lnTo>
                  <a:pt x="56" y="108"/>
                </a:lnTo>
                <a:lnTo>
                  <a:pt x="64" y="108"/>
                </a:lnTo>
                <a:lnTo>
                  <a:pt x="68" y="108"/>
                </a:lnTo>
                <a:lnTo>
                  <a:pt x="72" y="106"/>
                </a:lnTo>
                <a:lnTo>
                  <a:pt x="76" y="104"/>
                </a:lnTo>
                <a:lnTo>
                  <a:pt x="92" y="138"/>
                </a:lnTo>
                <a:lnTo>
                  <a:pt x="92" y="140"/>
                </a:lnTo>
                <a:lnTo>
                  <a:pt x="88" y="184"/>
                </a:lnTo>
                <a:lnTo>
                  <a:pt x="82" y="216"/>
                </a:lnTo>
                <a:lnTo>
                  <a:pt x="78" y="238"/>
                </a:lnTo>
                <a:lnTo>
                  <a:pt x="72" y="250"/>
                </a:lnTo>
                <a:lnTo>
                  <a:pt x="68" y="254"/>
                </a:lnTo>
                <a:lnTo>
                  <a:pt x="62" y="256"/>
                </a:lnTo>
                <a:lnTo>
                  <a:pt x="54" y="254"/>
                </a:lnTo>
                <a:lnTo>
                  <a:pt x="48" y="252"/>
                </a:lnTo>
                <a:lnTo>
                  <a:pt x="22" y="298"/>
                </a:lnTo>
                <a:lnTo>
                  <a:pt x="12" y="312"/>
                </a:lnTo>
                <a:lnTo>
                  <a:pt x="6" y="318"/>
                </a:lnTo>
                <a:lnTo>
                  <a:pt x="8" y="318"/>
                </a:lnTo>
                <a:lnTo>
                  <a:pt x="6" y="320"/>
                </a:lnTo>
                <a:lnTo>
                  <a:pt x="4" y="326"/>
                </a:lnTo>
                <a:lnTo>
                  <a:pt x="4" y="348"/>
                </a:lnTo>
                <a:lnTo>
                  <a:pt x="8" y="352"/>
                </a:lnTo>
                <a:lnTo>
                  <a:pt x="10" y="352"/>
                </a:lnTo>
                <a:lnTo>
                  <a:pt x="12" y="354"/>
                </a:lnTo>
                <a:lnTo>
                  <a:pt x="4" y="364"/>
                </a:lnTo>
                <a:close/>
              </a:path>
            </a:pathLst>
          </a:custGeom>
          <a:solidFill>
            <a:srgbClr val="0675DC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贵州"/>
          <p:cNvSpPr>
            <a:spLocks/>
          </p:cNvSpPr>
          <p:nvPr/>
        </p:nvSpPr>
        <p:spPr bwMode="auto">
          <a:xfrm>
            <a:off x="3207556" y="4423480"/>
            <a:ext cx="552114" cy="478415"/>
          </a:xfrm>
          <a:custGeom>
            <a:avLst/>
            <a:gdLst>
              <a:gd name="T0" fmla="*/ 2147483646 w 384"/>
              <a:gd name="T1" fmla="*/ 2147483646 h 332"/>
              <a:gd name="T2" fmla="*/ 2147483646 w 384"/>
              <a:gd name="T3" fmla="*/ 2147483646 h 332"/>
              <a:gd name="T4" fmla="*/ 2147483646 w 384"/>
              <a:gd name="T5" fmla="*/ 2147483646 h 332"/>
              <a:gd name="T6" fmla="*/ 2147483646 w 384"/>
              <a:gd name="T7" fmla="*/ 2147483646 h 332"/>
              <a:gd name="T8" fmla="*/ 2147483646 w 384"/>
              <a:gd name="T9" fmla="*/ 2147483646 h 332"/>
              <a:gd name="T10" fmla="*/ 2147483646 w 384"/>
              <a:gd name="T11" fmla="*/ 2147483646 h 332"/>
              <a:gd name="T12" fmla="*/ 2147483646 w 384"/>
              <a:gd name="T13" fmla="*/ 2147483646 h 332"/>
              <a:gd name="T14" fmla="*/ 2147483646 w 384"/>
              <a:gd name="T15" fmla="*/ 2147483646 h 332"/>
              <a:gd name="T16" fmla="*/ 2147483646 w 384"/>
              <a:gd name="T17" fmla="*/ 2147483646 h 332"/>
              <a:gd name="T18" fmla="*/ 2147483646 w 384"/>
              <a:gd name="T19" fmla="*/ 2147483646 h 332"/>
              <a:gd name="T20" fmla="*/ 2147483646 w 384"/>
              <a:gd name="T21" fmla="*/ 2147483646 h 332"/>
              <a:gd name="T22" fmla="*/ 2147483646 w 384"/>
              <a:gd name="T23" fmla="*/ 2147483646 h 332"/>
              <a:gd name="T24" fmla="*/ 2147483646 w 384"/>
              <a:gd name="T25" fmla="*/ 2147483646 h 332"/>
              <a:gd name="T26" fmla="*/ 2147483646 w 384"/>
              <a:gd name="T27" fmla="*/ 2147483646 h 332"/>
              <a:gd name="T28" fmla="*/ 2147483646 w 384"/>
              <a:gd name="T29" fmla="*/ 2147483646 h 332"/>
              <a:gd name="T30" fmla="*/ 2147483646 w 384"/>
              <a:gd name="T31" fmla="*/ 2147483646 h 332"/>
              <a:gd name="T32" fmla="*/ 2147483646 w 384"/>
              <a:gd name="T33" fmla="*/ 2147483646 h 332"/>
              <a:gd name="T34" fmla="*/ 2147483646 w 384"/>
              <a:gd name="T35" fmla="*/ 2147483646 h 332"/>
              <a:gd name="T36" fmla="*/ 2147483646 w 384"/>
              <a:gd name="T37" fmla="*/ 2147483646 h 332"/>
              <a:gd name="T38" fmla="*/ 2147483646 w 384"/>
              <a:gd name="T39" fmla="*/ 2147483646 h 332"/>
              <a:gd name="T40" fmla="*/ 2147483646 w 384"/>
              <a:gd name="T41" fmla="*/ 2147483646 h 332"/>
              <a:gd name="T42" fmla="*/ 0 w 384"/>
              <a:gd name="T43" fmla="*/ 2147483646 h 332"/>
              <a:gd name="T44" fmla="*/ 2147483646 w 384"/>
              <a:gd name="T45" fmla="*/ 2147483646 h 332"/>
              <a:gd name="T46" fmla="*/ 2147483646 w 384"/>
              <a:gd name="T47" fmla="*/ 2147483646 h 332"/>
              <a:gd name="T48" fmla="*/ 2147483646 w 384"/>
              <a:gd name="T49" fmla="*/ 2147483646 h 332"/>
              <a:gd name="T50" fmla="*/ 2147483646 w 384"/>
              <a:gd name="T51" fmla="*/ 2147483646 h 332"/>
              <a:gd name="T52" fmla="*/ 2147483646 w 384"/>
              <a:gd name="T53" fmla="*/ 2147483646 h 332"/>
              <a:gd name="T54" fmla="*/ 2147483646 w 384"/>
              <a:gd name="T55" fmla="*/ 2147483646 h 332"/>
              <a:gd name="T56" fmla="*/ 2147483646 w 384"/>
              <a:gd name="T57" fmla="*/ 2147483646 h 332"/>
              <a:gd name="T58" fmla="*/ 2147483646 w 384"/>
              <a:gd name="T59" fmla="*/ 2147483646 h 332"/>
              <a:gd name="T60" fmla="*/ 2147483646 w 384"/>
              <a:gd name="T61" fmla="*/ 2147483646 h 332"/>
              <a:gd name="T62" fmla="*/ 2147483646 w 384"/>
              <a:gd name="T63" fmla="*/ 2147483646 h 332"/>
              <a:gd name="T64" fmla="*/ 2147483646 w 384"/>
              <a:gd name="T65" fmla="*/ 2147483646 h 332"/>
              <a:gd name="T66" fmla="*/ 2147483646 w 384"/>
              <a:gd name="T67" fmla="*/ 2147483646 h 332"/>
              <a:gd name="T68" fmla="*/ 2147483646 w 384"/>
              <a:gd name="T69" fmla="*/ 2147483646 h 332"/>
              <a:gd name="T70" fmla="*/ 2147483646 w 384"/>
              <a:gd name="T71" fmla="*/ 2147483646 h 332"/>
              <a:gd name="T72" fmla="*/ 2147483646 w 384"/>
              <a:gd name="T73" fmla="*/ 2147483646 h 332"/>
              <a:gd name="T74" fmla="*/ 2147483646 w 384"/>
              <a:gd name="T75" fmla="*/ 2147483646 h 332"/>
              <a:gd name="T76" fmla="*/ 2147483646 w 384"/>
              <a:gd name="T77" fmla="*/ 2147483646 h 332"/>
              <a:gd name="T78" fmla="*/ 2147483646 w 384"/>
              <a:gd name="T79" fmla="*/ 2147483646 h 332"/>
              <a:gd name="T80" fmla="*/ 2147483646 w 384"/>
              <a:gd name="T81" fmla="*/ 2147483646 h 332"/>
              <a:gd name="T82" fmla="*/ 2147483646 w 384"/>
              <a:gd name="T83" fmla="*/ 2147483646 h 332"/>
              <a:gd name="T84" fmla="*/ 2147483646 w 384"/>
              <a:gd name="T85" fmla="*/ 2147483646 h 332"/>
              <a:gd name="T86" fmla="*/ 2147483646 w 384"/>
              <a:gd name="T87" fmla="*/ 2147483646 h 332"/>
              <a:gd name="T88" fmla="*/ 2147483646 w 384"/>
              <a:gd name="T89" fmla="*/ 2147483646 h 332"/>
              <a:gd name="T90" fmla="*/ 2147483646 w 384"/>
              <a:gd name="T91" fmla="*/ 2147483646 h 332"/>
              <a:gd name="T92" fmla="*/ 2147483646 w 384"/>
              <a:gd name="T93" fmla="*/ 2147483646 h 332"/>
              <a:gd name="T94" fmla="*/ 2147483646 w 384"/>
              <a:gd name="T95" fmla="*/ 2147483646 h 332"/>
              <a:gd name="T96" fmla="*/ 2147483646 w 384"/>
              <a:gd name="T97" fmla="*/ 2147483646 h 332"/>
              <a:gd name="T98" fmla="*/ 2147483646 w 384"/>
              <a:gd name="T99" fmla="*/ 2147483646 h 332"/>
              <a:gd name="T100" fmla="*/ 2147483646 w 384"/>
              <a:gd name="T101" fmla="*/ 2147483646 h 332"/>
              <a:gd name="T102" fmla="*/ 2147483646 w 384"/>
              <a:gd name="T103" fmla="*/ 2147483646 h 332"/>
              <a:gd name="T104" fmla="*/ 2147483646 w 384"/>
              <a:gd name="T105" fmla="*/ 2147483646 h 332"/>
              <a:gd name="T106" fmla="*/ 2147483646 w 384"/>
              <a:gd name="T107" fmla="*/ 2147483646 h 332"/>
              <a:gd name="T108" fmla="*/ 2147483646 w 384"/>
              <a:gd name="T109" fmla="*/ 2147483646 h 332"/>
              <a:gd name="T110" fmla="*/ 2147483646 w 384"/>
              <a:gd name="T111" fmla="*/ 2147483646 h 332"/>
              <a:gd name="T112" fmla="*/ 2147483646 w 384"/>
              <a:gd name="T113" fmla="*/ 2147483646 h 332"/>
              <a:gd name="T114" fmla="*/ 2147483646 w 384"/>
              <a:gd name="T115" fmla="*/ 2147483646 h 332"/>
              <a:gd name="T116" fmla="*/ 2147483646 w 384"/>
              <a:gd name="T117" fmla="*/ 2147483646 h 3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84" h="332">
                <a:moveTo>
                  <a:pt x="300" y="6"/>
                </a:moveTo>
                <a:lnTo>
                  <a:pt x="296" y="4"/>
                </a:lnTo>
                <a:lnTo>
                  <a:pt x="288" y="8"/>
                </a:lnTo>
                <a:lnTo>
                  <a:pt x="284" y="14"/>
                </a:lnTo>
                <a:lnTo>
                  <a:pt x="280" y="22"/>
                </a:lnTo>
                <a:lnTo>
                  <a:pt x="276" y="24"/>
                </a:lnTo>
                <a:lnTo>
                  <a:pt x="272" y="26"/>
                </a:lnTo>
                <a:lnTo>
                  <a:pt x="268" y="24"/>
                </a:lnTo>
                <a:lnTo>
                  <a:pt x="264" y="20"/>
                </a:lnTo>
                <a:lnTo>
                  <a:pt x="262" y="20"/>
                </a:lnTo>
                <a:lnTo>
                  <a:pt x="260" y="12"/>
                </a:lnTo>
                <a:lnTo>
                  <a:pt x="260" y="10"/>
                </a:lnTo>
                <a:lnTo>
                  <a:pt x="258" y="0"/>
                </a:lnTo>
                <a:lnTo>
                  <a:pt x="254" y="0"/>
                </a:lnTo>
                <a:lnTo>
                  <a:pt x="252" y="0"/>
                </a:lnTo>
                <a:lnTo>
                  <a:pt x="250" y="8"/>
                </a:lnTo>
                <a:lnTo>
                  <a:pt x="250" y="20"/>
                </a:lnTo>
                <a:lnTo>
                  <a:pt x="248" y="20"/>
                </a:lnTo>
                <a:lnTo>
                  <a:pt x="240" y="34"/>
                </a:lnTo>
                <a:lnTo>
                  <a:pt x="238" y="36"/>
                </a:lnTo>
                <a:lnTo>
                  <a:pt x="236" y="36"/>
                </a:lnTo>
                <a:lnTo>
                  <a:pt x="216" y="34"/>
                </a:lnTo>
                <a:lnTo>
                  <a:pt x="216" y="36"/>
                </a:lnTo>
                <a:lnTo>
                  <a:pt x="208" y="44"/>
                </a:lnTo>
                <a:lnTo>
                  <a:pt x="212" y="50"/>
                </a:lnTo>
                <a:lnTo>
                  <a:pt x="206" y="58"/>
                </a:lnTo>
                <a:lnTo>
                  <a:pt x="188" y="58"/>
                </a:lnTo>
                <a:lnTo>
                  <a:pt x="188" y="56"/>
                </a:lnTo>
                <a:lnTo>
                  <a:pt x="188" y="54"/>
                </a:lnTo>
                <a:lnTo>
                  <a:pt x="184" y="52"/>
                </a:lnTo>
                <a:lnTo>
                  <a:pt x="182" y="58"/>
                </a:lnTo>
                <a:lnTo>
                  <a:pt x="180" y="60"/>
                </a:lnTo>
                <a:lnTo>
                  <a:pt x="168" y="60"/>
                </a:lnTo>
                <a:lnTo>
                  <a:pt x="160" y="54"/>
                </a:lnTo>
                <a:lnTo>
                  <a:pt x="160" y="52"/>
                </a:lnTo>
                <a:lnTo>
                  <a:pt x="160" y="50"/>
                </a:lnTo>
                <a:lnTo>
                  <a:pt x="146" y="48"/>
                </a:lnTo>
                <a:lnTo>
                  <a:pt x="136" y="52"/>
                </a:lnTo>
                <a:lnTo>
                  <a:pt x="132" y="56"/>
                </a:lnTo>
                <a:lnTo>
                  <a:pt x="148" y="74"/>
                </a:lnTo>
                <a:lnTo>
                  <a:pt x="168" y="80"/>
                </a:lnTo>
                <a:lnTo>
                  <a:pt x="170" y="82"/>
                </a:lnTo>
                <a:lnTo>
                  <a:pt x="180" y="92"/>
                </a:lnTo>
                <a:lnTo>
                  <a:pt x="176" y="108"/>
                </a:lnTo>
                <a:lnTo>
                  <a:pt x="176" y="110"/>
                </a:lnTo>
                <a:lnTo>
                  <a:pt x="162" y="120"/>
                </a:lnTo>
                <a:lnTo>
                  <a:pt x="162" y="122"/>
                </a:lnTo>
                <a:lnTo>
                  <a:pt x="160" y="122"/>
                </a:lnTo>
                <a:lnTo>
                  <a:pt x="138" y="128"/>
                </a:lnTo>
                <a:lnTo>
                  <a:pt x="124" y="130"/>
                </a:lnTo>
                <a:lnTo>
                  <a:pt x="114" y="126"/>
                </a:lnTo>
                <a:lnTo>
                  <a:pt x="110" y="126"/>
                </a:lnTo>
                <a:lnTo>
                  <a:pt x="104" y="134"/>
                </a:lnTo>
                <a:lnTo>
                  <a:pt x="94" y="142"/>
                </a:lnTo>
                <a:lnTo>
                  <a:pt x="92" y="142"/>
                </a:lnTo>
                <a:lnTo>
                  <a:pt x="78" y="148"/>
                </a:lnTo>
                <a:lnTo>
                  <a:pt x="60" y="142"/>
                </a:lnTo>
                <a:lnTo>
                  <a:pt x="24" y="144"/>
                </a:lnTo>
                <a:lnTo>
                  <a:pt x="16" y="146"/>
                </a:lnTo>
                <a:lnTo>
                  <a:pt x="16" y="148"/>
                </a:lnTo>
                <a:lnTo>
                  <a:pt x="8" y="148"/>
                </a:lnTo>
                <a:lnTo>
                  <a:pt x="0" y="160"/>
                </a:lnTo>
                <a:lnTo>
                  <a:pt x="0" y="172"/>
                </a:lnTo>
                <a:lnTo>
                  <a:pt x="8" y="192"/>
                </a:lnTo>
                <a:lnTo>
                  <a:pt x="18" y="196"/>
                </a:lnTo>
                <a:lnTo>
                  <a:pt x="22" y="200"/>
                </a:lnTo>
                <a:lnTo>
                  <a:pt x="28" y="192"/>
                </a:lnTo>
                <a:lnTo>
                  <a:pt x="28" y="190"/>
                </a:lnTo>
                <a:lnTo>
                  <a:pt x="30" y="190"/>
                </a:lnTo>
                <a:lnTo>
                  <a:pt x="42" y="188"/>
                </a:lnTo>
                <a:lnTo>
                  <a:pt x="44" y="188"/>
                </a:lnTo>
                <a:lnTo>
                  <a:pt x="56" y="192"/>
                </a:lnTo>
                <a:lnTo>
                  <a:pt x="68" y="220"/>
                </a:lnTo>
                <a:lnTo>
                  <a:pt x="66" y="220"/>
                </a:lnTo>
                <a:lnTo>
                  <a:pt x="62" y="236"/>
                </a:lnTo>
                <a:lnTo>
                  <a:pt x="58" y="244"/>
                </a:lnTo>
                <a:lnTo>
                  <a:pt x="58" y="246"/>
                </a:lnTo>
                <a:lnTo>
                  <a:pt x="52" y="260"/>
                </a:lnTo>
                <a:lnTo>
                  <a:pt x="52" y="276"/>
                </a:lnTo>
                <a:lnTo>
                  <a:pt x="62" y="286"/>
                </a:lnTo>
                <a:lnTo>
                  <a:pt x="76" y="296"/>
                </a:lnTo>
                <a:lnTo>
                  <a:pt x="76" y="298"/>
                </a:lnTo>
                <a:lnTo>
                  <a:pt x="78" y="298"/>
                </a:lnTo>
                <a:lnTo>
                  <a:pt x="68" y="320"/>
                </a:lnTo>
                <a:lnTo>
                  <a:pt x="66" y="332"/>
                </a:lnTo>
                <a:lnTo>
                  <a:pt x="68" y="330"/>
                </a:lnTo>
                <a:lnTo>
                  <a:pt x="70" y="330"/>
                </a:lnTo>
                <a:lnTo>
                  <a:pt x="78" y="326"/>
                </a:lnTo>
                <a:lnTo>
                  <a:pt x="92" y="318"/>
                </a:lnTo>
                <a:lnTo>
                  <a:pt x="108" y="320"/>
                </a:lnTo>
                <a:lnTo>
                  <a:pt x="110" y="320"/>
                </a:lnTo>
                <a:lnTo>
                  <a:pt x="134" y="330"/>
                </a:lnTo>
                <a:lnTo>
                  <a:pt x="160" y="330"/>
                </a:lnTo>
                <a:lnTo>
                  <a:pt x="168" y="320"/>
                </a:lnTo>
                <a:lnTo>
                  <a:pt x="182" y="312"/>
                </a:lnTo>
                <a:lnTo>
                  <a:pt x="196" y="302"/>
                </a:lnTo>
                <a:lnTo>
                  <a:pt x="196" y="300"/>
                </a:lnTo>
                <a:lnTo>
                  <a:pt x="206" y="298"/>
                </a:lnTo>
                <a:lnTo>
                  <a:pt x="216" y="290"/>
                </a:lnTo>
                <a:lnTo>
                  <a:pt x="228" y="274"/>
                </a:lnTo>
                <a:lnTo>
                  <a:pt x="246" y="280"/>
                </a:lnTo>
                <a:lnTo>
                  <a:pt x="248" y="280"/>
                </a:lnTo>
                <a:lnTo>
                  <a:pt x="248" y="282"/>
                </a:lnTo>
                <a:lnTo>
                  <a:pt x="252" y="290"/>
                </a:lnTo>
                <a:lnTo>
                  <a:pt x="256" y="292"/>
                </a:lnTo>
                <a:lnTo>
                  <a:pt x="266" y="292"/>
                </a:lnTo>
                <a:lnTo>
                  <a:pt x="268" y="292"/>
                </a:lnTo>
                <a:lnTo>
                  <a:pt x="274" y="292"/>
                </a:lnTo>
                <a:lnTo>
                  <a:pt x="276" y="292"/>
                </a:lnTo>
                <a:lnTo>
                  <a:pt x="276" y="294"/>
                </a:lnTo>
                <a:lnTo>
                  <a:pt x="288" y="298"/>
                </a:lnTo>
                <a:lnTo>
                  <a:pt x="292" y="298"/>
                </a:lnTo>
                <a:lnTo>
                  <a:pt x="294" y="296"/>
                </a:lnTo>
                <a:lnTo>
                  <a:pt x="296" y="290"/>
                </a:lnTo>
                <a:lnTo>
                  <a:pt x="296" y="288"/>
                </a:lnTo>
                <a:lnTo>
                  <a:pt x="302" y="284"/>
                </a:lnTo>
                <a:lnTo>
                  <a:pt x="312" y="276"/>
                </a:lnTo>
                <a:lnTo>
                  <a:pt x="314" y="276"/>
                </a:lnTo>
                <a:lnTo>
                  <a:pt x="322" y="276"/>
                </a:lnTo>
                <a:lnTo>
                  <a:pt x="324" y="268"/>
                </a:lnTo>
                <a:lnTo>
                  <a:pt x="330" y="262"/>
                </a:lnTo>
                <a:lnTo>
                  <a:pt x="336" y="258"/>
                </a:lnTo>
                <a:lnTo>
                  <a:pt x="342" y="256"/>
                </a:lnTo>
                <a:lnTo>
                  <a:pt x="346" y="252"/>
                </a:lnTo>
                <a:lnTo>
                  <a:pt x="348" y="252"/>
                </a:lnTo>
                <a:lnTo>
                  <a:pt x="352" y="248"/>
                </a:lnTo>
                <a:lnTo>
                  <a:pt x="352" y="246"/>
                </a:lnTo>
                <a:lnTo>
                  <a:pt x="354" y="246"/>
                </a:lnTo>
                <a:lnTo>
                  <a:pt x="366" y="244"/>
                </a:lnTo>
                <a:lnTo>
                  <a:pt x="374" y="244"/>
                </a:lnTo>
                <a:lnTo>
                  <a:pt x="376" y="240"/>
                </a:lnTo>
                <a:lnTo>
                  <a:pt x="380" y="236"/>
                </a:lnTo>
                <a:lnTo>
                  <a:pt x="384" y="228"/>
                </a:lnTo>
                <a:lnTo>
                  <a:pt x="382" y="228"/>
                </a:lnTo>
                <a:lnTo>
                  <a:pt x="376" y="218"/>
                </a:lnTo>
                <a:lnTo>
                  <a:pt x="372" y="206"/>
                </a:lnTo>
                <a:lnTo>
                  <a:pt x="372" y="204"/>
                </a:lnTo>
                <a:lnTo>
                  <a:pt x="376" y="188"/>
                </a:lnTo>
                <a:lnTo>
                  <a:pt x="376" y="180"/>
                </a:lnTo>
                <a:lnTo>
                  <a:pt x="380" y="174"/>
                </a:lnTo>
                <a:lnTo>
                  <a:pt x="380" y="160"/>
                </a:lnTo>
                <a:lnTo>
                  <a:pt x="378" y="158"/>
                </a:lnTo>
                <a:lnTo>
                  <a:pt x="372" y="156"/>
                </a:lnTo>
                <a:lnTo>
                  <a:pt x="348" y="166"/>
                </a:lnTo>
                <a:lnTo>
                  <a:pt x="348" y="140"/>
                </a:lnTo>
                <a:lnTo>
                  <a:pt x="350" y="136"/>
                </a:lnTo>
                <a:lnTo>
                  <a:pt x="356" y="132"/>
                </a:lnTo>
                <a:lnTo>
                  <a:pt x="372" y="120"/>
                </a:lnTo>
                <a:lnTo>
                  <a:pt x="366" y="92"/>
                </a:lnTo>
                <a:lnTo>
                  <a:pt x="366" y="84"/>
                </a:lnTo>
                <a:lnTo>
                  <a:pt x="366" y="78"/>
                </a:lnTo>
                <a:lnTo>
                  <a:pt x="368" y="74"/>
                </a:lnTo>
                <a:lnTo>
                  <a:pt x="372" y="68"/>
                </a:lnTo>
                <a:lnTo>
                  <a:pt x="372" y="64"/>
                </a:lnTo>
                <a:lnTo>
                  <a:pt x="364" y="64"/>
                </a:lnTo>
                <a:lnTo>
                  <a:pt x="360" y="64"/>
                </a:lnTo>
                <a:lnTo>
                  <a:pt x="356" y="76"/>
                </a:lnTo>
                <a:lnTo>
                  <a:pt x="352" y="80"/>
                </a:lnTo>
                <a:lnTo>
                  <a:pt x="348" y="82"/>
                </a:lnTo>
                <a:lnTo>
                  <a:pt x="346" y="82"/>
                </a:lnTo>
                <a:lnTo>
                  <a:pt x="338" y="76"/>
                </a:lnTo>
                <a:lnTo>
                  <a:pt x="336" y="76"/>
                </a:lnTo>
                <a:lnTo>
                  <a:pt x="336" y="74"/>
                </a:lnTo>
                <a:lnTo>
                  <a:pt x="334" y="68"/>
                </a:lnTo>
                <a:lnTo>
                  <a:pt x="332" y="60"/>
                </a:lnTo>
                <a:lnTo>
                  <a:pt x="332" y="64"/>
                </a:lnTo>
                <a:lnTo>
                  <a:pt x="316" y="64"/>
                </a:lnTo>
                <a:lnTo>
                  <a:pt x="316" y="60"/>
                </a:lnTo>
                <a:lnTo>
                  <a:pt x="312" y="52"/>
                </a:lnTo>
                <a:lnTo>
                  <a:pt x="312" y="40"/>
                </a:lnTo>
                <a:lnTo>
                  <a:pt x="304" y="24"/>
                </a:lnTo>
                <a:lnTo>
                  <a:pt x="304" y="12"/>
                </a:lnTo>
                <a:lnTo>
                  <a:pt x="300" y="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广西"/>
          <p:cNvSpPr>
            <a:spLocks/>
          </p:cNvSpPr>
          <p:nvPr/>
        </p:nvSpPr>
        <p:spPr bwMode="auto">
          <a:xfrm>
            <a:off x="3297493" y="4717024"/>
            <a:ext cx="721995" cy="549616"/>
          </a:xfrm>
          <a:custGeom>
            <a:avLst/>
            <a:gdLst>
              <a:gd name="T0" fmla="*/ 2147483646 w 502"/>
              <a:gd name="T1" fmla="*/ 2147483646 h 382"/>
              <a:gd name="T2" fmla="*/ 2147483646 w 502"/>
              <a:gd name="T3" fmla="*/ 2147483646 h 382"/>
              <a:gd name="T4" fmla="*/ 2147483646 w 502"/>
              <a:gd name="T5" fmla="*/ 2147483646 h 382"/>
              <a:gd name="T6" fmla="*/ 2147483646 w 502"/>
              <a:gd name="T7" fmla="*/ 2147483646 h 382"/>
              <a:gd name="T8" fmla="*/ 2147483646 w 502"/>
              <a:gd name="T9" fmla="*/ 2147483646 h 382"/>
              <a:gd name="T10" fmla="*/ 2147483646 w 502"/>
              <a:gd name="T11" fmla="*/ 2147483646 h 382"/>
              <a:gd name="T12" fmla="*/ 2147483646 w 502"/>
              <a:gd name="T13" fmla="*/ 2147483646 h 382"/>
              <a:gd name="T14" fmla="*/ 2147483646 w 502"/>
              <a:gd name="T15" fmla="*/ 2147483646 h 382"/>
              <a:gd name="T16" fmla="*/ 2147483646 w 502"/>
              <a:gd name="T17" fmla="*/ 2147483646 h 382"/>
              <a:gd name="T18" fmla="*/ 2147483646 w 502"/>
              <a:gd name="T19" fmla="*/ 2147483646 h 382"/>
              <a:gd name="T20" fmla="*/ 2147483646 w 502"/>
              <a:gd name="T21" fmla="*/ 2147483646 h 382"/>
              <a:gd name="T22" fmla="*/ 2147483646 w 502"/>
              <a:gd name="T23" fmla="*/ 2147483646 h 382"/>
              <a:gd name="T24" fmla="*/ 2147483646 w 502"/>
              <a:gd name="T25" fmla="*/ 2147483646 h 382"/>
              <a:gd name="T26" fmla="*/ 2147483646 w 502"/>
              <a:gd name="T27" fmla="*/ 2147483646 h 382"/>
              <a:gd name="T28" fmla="*/ 2147483646 w 502"/>
              <a:gd name="T29" fmla="*/ 2147483646 h 382"/>
              <a:gd name="T30" fmla="*/ 2147483646 w 502"/>
              <a:gd name="T31" fmla="*/ 2147483646 h 382"/>
              <a:gd name="T32" fmla="*/ 2147483646 w 502"/>
              <a:gd name="T33" fmla="*/ 2147483646 h 382"/>
              <a:gd name="T34" fmla="*/ 2147483646 w 502"/>
              <a:gd name="T35" fmla="*/ 2147483646 h 382"/>
              <a:gd name="T36" fmla="*/ 2147483646 w 502"/>
              <a:gd name="T37" fmla="*/ 2147483646 h 382"/>
              <a:gd name="T38" fmla="*/ 2147483646 w 502"/>
              <a:gd name="T39" fmla="*/ 2147483646 h 382"/>
              <a:gd name="T40" fmla="*/ 2147483646 w 502"/>
              <a:gd name="T41" fmla="*/ 2147483646 h 382"/>
              <a:gd name="T42" fmla="*/ 2147483646 w 502"/>
              <a:gd name="T43" fmla="*/ 2147483646 h 382"/>
              <a:gd name="T44" fmla="*/ 2147483646 w 502"/>
              <a:gd name="T45" fmla="*/ 2147483646 h 382"/>
              <a:gd name="T46" fmla="*/ 2147483646 w 502"/>
              <a:gd name="T47" fmla="*/ 2147483646 h 382"/>
              <a:gd name="T48" fmla="*/ 2147483646 w 502"/>
              <a:gd name="T49" fmla="*/ 2147483646 h 382"/>
              <a:gd name="T50" fmla="*/ 2147483646 w 502"/>
              <a:gd name="T51" fmla="*/ 2147483646 h 382"/>
              <a:gd name="T52" fmla="*/ 2147483646 w 502"/>
              <a:gd name="T53" fmla="*/ 2147483646 h 382"/>
              <a:gd name="T54" fmla="*/ 2147483646 w 502"/>
              <a:gd name="T55" fmla="*/ 2147483646 h 382"/>
              <a:gd name="T56" fmla="*/ 2147483646 w 502"/>
              <a:gd name="T57" fmla="*/ 2147483646 h 382"/>
              <a:gd name="T58" fmla="*/ 2147483646 w 502"/>
              <a:gd name="T59" fmla="*/ 2147483646 h 382"/>
              <a:gd name="T60" fmla="*/ 2147483646 w 502"/>
              <a:gd name="T61" fmla="*/ 2147483646 h 382"/>
              <a:gd name="T62" fmla="*/ 2147483646 w 502"/>
              <a:gd name="T63" fmla="*/ 2147483646 h 382"/>
              <a:gd name="T64" fmla="*/ 2147483646 w 502"/>
              <a:gd name="T65" fmla="*/ 2147483646 h 382"/>
              <a:gd name="T66" fmla="*/ 2147483646 w 502"/>
              <a:gd name="T67" fmla="*/ 2147483646 h 382"/>
              <a:gd name="T68" fmla="*/ 2147483646 w 502"/>
              <a:gd name="T69" fmla="*/ 2147483646 h 382"/>
              <a:gd name="T70" fmla="*/ 2147483646 w 502"/>
              <a:gd name="T71" fmla="*/ 2147483646 h 382"/>
              <a:gd name="T72" fmla="*/ 2147483646 w 502"/>
              <a:gd name="T73" fmla="*/ 2147483646 h 382"/>
              <a:gd name="T74" fmla="*/ 2147483646 w 502"/>
              <a:gd name="T75" fmla="*/ 2147483646 h 382"/>
              <a:gd name="T76" fmla="*/ 2147483646 w 502"/>
              <a:gd name="T77" fmla="*/ 2147483646 h 382"/>
              <a:gd name="T78" fmla="*/ 2147483646 w 502"/>
              <a:gd name="T79" fmla="*/ 2147483646 h 382"/>
              <a:gd name="T80" fmla="*/ 2147483646 w 502"/>
              <a:gd name="T81" fmla="*/ 2147483646 h 382"/>
              <a:gd name="T82" fmla="*/ 2147483646 w 502"/>
              <a:gd name="T83" fmla="*/ 2147483646 h 382"/>
              <a:gd name="T84" fmla="*/ 2147483646 w 502"/>
              <a:gd name="T85" fmla="*/ 2147483646 h 382"/>
              <a:gd name="T86" fmla="*/ 2147483646 w 502"/>
              <a:gd name="T87" fmla="*/ 2147483646 h 382"/>
              <a:gd name="T88" fmla="*/ 2147483646 w 502"/>
              <a:gd name="T89" fmla="*/ 2147483646 h 382"/>
              <a:gd name="T90" fmla="*/ 2147483646 w 502"/>
              <a:gd name="T91" fmla="*/ 2147483646 h 382"/>
              <a:gd name="T92" fmla="*/ 2147483646 w 502"/>
              <a:gd name="T93" fmla="*/ 2147483646 h 382"/>
              <a:gd name="T94" fmla="*/ 2147483646 w 502"/>
              <a:gd name="T95" fmla="*/ 2147483646 h 382"/>
              <a:gd name="T96" fmla="*/ 2147483646 w 502"/>
              <a:gd name="T97" fmla="*/ 2147483646 h 382"/>
              <a:gd name="T98" fmla="*/ 2147483646 w 502"/>
              <a:gd name="T99" fmla="*/ 2147483646 h 382"/>
              <a:gd name="T100" fmla="*/ 2147483646 w 502"/>
              <a:gd name="T101" fmla="*/ 2147483646 h 382"/>
              <a:gd name="T102" fmla="*/ 2147483646 w 502"/>
              <a:gd name="T103" fmla="*/ 2147483646 h 382"/>
              <a:gd name="T104" fmla="*/ 2147483646 w 502"/>
              <a:gd name="T105" fmla="*/ 2147483646 h 382"/>
              <a:gd name="T106" fmla="*/ 2147483646 w 502"/>
              <a:gd name="T107" fmla="*/ 2147483646 h 382"/>
              <a:gd name="T108" fmla="*/ 2147483646 w 502"/>
              <a:gd name="T109" fmla="*/ 2147483646 h 382"/>
              <a:gd name="T110" fmla="*/ 2147483646 w 502"/>
              <a:gd name="T111" fmla="*/ 2147483646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02" h="382">
                <a:moveTo>
                  <a:pt x="402" y="8"/>
                </a:moveTo>
                <a:lnTo>
                  <a:pt x="402" y="10"/>
                </a:lnTo>
                <a:lnTo>
                  <a:pt x="404" y="12"/>
                </a:lnTo>
                <a:lnTo>
                  <a:pt x="394" y="28"/>
                </a:lnTo>
                <a:lnTo>
                  <a:pt x="386" y="34"/>
                </a:lnTo>
                <a:lnTo>
                  <a:pt x="378" y="36"/>
                </a:lnTo>
                <a:lnTo>
                  <a:pt x="376" y="36"/>
                </a:lnTo>
                <a:lnTo>
                  <a:pt x="368" y="30"/>
                </a:lnTo>
                <a:lnTo>
                  <a:pt x="360" y="32"/>
                </a:lnTo>
                <a:lnTo>
                  <a:pt x="344" y="44"/>
                </a:lnTo>
                <a:lnTo>
                  <a:pt x="340" y="44"/>
                </a:lnTo>
                <a:lnTo>
                  <a:pt x="336" y="42"/>
                </a:lnTo>
                <a:lnTo>
                  <a:pt x="328" y="32"/>
                </a:lnTo>
                <a:lnTo>
                  <a:pt x="322" y="42"/>
                </a:lnTo>
                <a:lnTo>
                  <a:pt x="316" y="48"/>
                </a:lnTo>
                <a:lnTo>
                  <a:pt x="306" y="48"/>
                </a:lnTo>
                <a:lnTo>
                  <a:pt x="294" y="52"/>
                </a:lnTo>
                <a:lnTo>
                  <a:pt x="282" y="60"/>
                </a:lnTo>
                <a:lnTo>
                  <a:pt x="278" y="60"/>
                </a:lnTo>
                <a:lnTo>
                  <a:pt x="274" y="64"/>
                </a:lnTo>
                <a:lnTo>
                  <a:pt x="270" y="70"/>
                </a:lnTo>
                <a:lnTo>
                  <a:pt x="270" y="72"/>
                </a:lnTo>
                <a:lnTo>
                  <a:pt x="270" y="74"/>
                </a:lnTo>
                <a:lnTo>
                  <a:pt x="276" y="82"/>
                </a:lnTo>
                <a:lnTo>
                  <a:pt x="254" y="80"/>
                </a:lnTo>
                <a:lnTo>
                  <a:pt x="242" y="90"/>
                </a:lnTo>
                <a:lnTo>
                  <a:pt x="240" y="94"/>
                </a:lnTo>
                <a:lnTo>
                  <a:pt x="238" y="100"/>
                </a:lnTo>
                <a:lnTo>
                  <a:pt x="236" y="102"/>
                </a:lnTo>
                <a:lnTo>
                  <a:pt x="224" y="102"/>
                </a:lnTo>
                <a:lnTo>
                  <a:pt x="210" y="96"/>
                </a:lnTo>
                <a:lnTo>
                  <a:pt x="206" y="96"/>
                </a:lnTo>
                <a:lnTo>
                  <a:pt x="194" y="98"/>
                </a:lnTo>
                <a:lnTo>
                  <a:pt x="190" y="96"/>
                </a:lnTo>
                <a:lnTo>
                  <a:pt x="186" y="94"/>
                </a:lnTo>
                <a:lnTo>
                  <a:pt x="178" y="84"/>
                </a:lnTo>
                <a:lnTo>
                  <a:pt x="170" y="80"/>
                </a:lnTo>
                <a:lnTo>
                  <a:pt x="162" y="92"/>
                </a:lnTo>
                <a:lnTo>
                  <a:pt x="160" y="92"/>
                </a:lnTo>
                <a:lnTo>
                  <a:pt x="150" y="100"/>
                </a:lnTo>
                <a:lnTo>
                  <a:pt x="148" y="100"/>
                </a:lnTo>
                <a:lnTo>
                  <a:pt x="148" y="102"/>
                </a:lnTo>
                <a:lnTo>
                  <a:pt x="146" y="102"/>
                </a:lnTo>
                <a:lnTo>
                  <a:pt x="138" y="104"/>
                </a:lnTo>
                <a:lnTo>
                  <a:pt x="126" y="116"/>
                </a:lnTo>
                <a:lnTo>
                  <a:pt x="112" y="122"/>
                </a:lnTo>
                <a:lnTo>
                  <a:pt x="102" y="134"/>
                </a:lnTo>
                <a:lnTo>
                  <a:pt x="70" y="134"/>
                </a:lnTo>
                <a:lnTo>
                  <a:pt x="46" y="124"/>
                </a:lnTo>
                <a:lnTo>
                  <a:pt x="32" y="124"/>
                </a:lnTo>
                <a:lnTo>
                  <a:pt x="20" y="130"/>
                </a:lnTo>
                <a:lnTo>
                  <a:pt x="18" y="130"/>
                </a:lnTo>
                <a:lnTo>
                  <a:pt x="10" y="132"/>
                </a:lnTo>
                <a:lnTo>
                  <a:pt x="2" y="138"/>
                </a:lnTo>
                <a:lnTo>
                  <a:pt x="0" y="142"/>
                </a:lnTo>
                <a:lnTo>
                  <a:pt x="0" y="152"/>
                </a:lnTo>
                <a:lnTo>
                  <a:pt x="4" y="158"/>
                </a:lnTo>
                <a:lnTo>
                  <a:pt x="22" y="152"/>
                </a:lnTo>
                <a:lnTo>
                  <a:pt x="30" y="154"/>
                </a:lnTo>
                <a:lnTo>
                  <a:pt x="40" y="158"/>
                </a:lnTo>
                <a:lnTo>
                  <a:pt x="42" y="158"/>
                </a:lnTo>
                <a:lnTo>
                  <a:pt x="42" y="160"/>
                </a:lnTo>
                <a:lnTo>
                  <a:pt x="42" y="186"/>
                </a:lnTo>
                <a:lnTo>
                  <a:pt x="46" y="188"/>
                </a:lnTo>
                <a:lnTo>
                  <a:pt x="64" y="188"/>
                </a:lnTo>
                <a:lnTo>
                  <a:pt x="74" y="184"/>
                </a:lnTo>
                <a:lnTo>
                  <a:pt x="76" y="184"/>
                </a:lnTo>
                <a:lnTo>
                  <a:pt x="86" y="180"/>
                </a:lnTo>
                <a:lnTo>
                  <a:pt x="94" y="176"/>
                </a:lnTo>
                <a:lnTo>
                  <a:pt x="98" y="176"/>
                </a:lnTo>
                <a:lnTo>
                  <a:pt x="100" y="178"/>
                </a:lnTo>
                <a:lnTo>
                  <a:pt x="104" y="188"/>
                </a:lnTo>
                <a:lnTo>
                  <a:pt x="106" y="216"/>
                </a:lnTo>
                <a:lnTo>
                  <a:pt x="106" y="218"/>
                </a:lnTo>
                <a:lnTo>
                  <a:pt x="92" y="232"/>
                </a:lnTo>
                <a:lnTo>
                  <a:pt x="92" y="234"/>
                </a:lnTo>
                <a:lnTo>
                  <a:pt x="74" y="242"/>
                </a:lnTo>
                <a:lnTo>
                  <a:pt x="70" y="248"/>
                </a:lnTo>
                <a:lnTo>
                  <a:pt x="72" y="252"/>
                </a:lnTo>
                <a:lnTo>
                  <a:pt x="106" y="256"/>
                </a:lnTo>
                <a:lnTo>
                  <a:pt x="108" y="258"/>
                </a:lnTo>
                <a:lnTo>
                  <a:pt x="122" y="266"/>
                </a:lnTo>
                <a:lnTo>
                  <a:pt x="152" y="264"/>
                </a:lnTo>
                <a:lnTo>
                  <a:pt x="152" y="268"/>
                </a:lnTo>
                <a:lnTo>
                  <a:pt x="154" y="284"/>
                </a:lnTo>
                <a:lnTo>
                  <a:pt x="154" y="286"/>
                </a:lnTo>
                <a:lnTo>
                  <a:pt x="140" y="300"/>
                </a:lnTo>
                <a:lnTo>
                  <a:pt x="140" y="312"/>
                </a:lnTo>
                <a:lnTo>
                  <a:pt x="142" y="320"/>
                </a:lnTo>
                <a:lnTo>
                  <a:pt x="144" y="326"/>
                </a:lnTo>
                <a:lnTo>
                  <a:pt x="150" y="330"/>
                </a:lnTo>
                <a:lnTo>
                  <a:pt x="174" y="344"/>
                </a:lnTo>
                <a:lnTo>
                  <a:pt x="194" y="356"/>
                </a:lnTo>
                <a:lnTo>
                  <a:pt x="212" y="348"/>
                </a:lnTo>
                <a:lnTo>
                  <a:pt x="214" y="348"/>
                </a:lnTo>
                <a:lnTo>
                  <a:pt x="216" y="348"/>
                </a:lnTo>
                <a:lnTo>
                  <a:pt x="242" y="368"/>
                </a:lnTo>
                <a:lnTo>
                  <a:pt x="246" y="368"/>
                </a:lnTo>
                <a:lnTo>
                  <a:pt x="252" y="360"/>
                </a:lnTo>
                <a:lnTo>
                  <a:pt x="254" y="360"/>
                </a:lnTo>
                <a:lnTo>
                  <a:pt x="254" y="358"/>
                </a:lnTo>
                <a:lnTo>
                  <a:pt x="256" y="358"/>
                </a:lnTo>
                <a:lnTo>
                  <a:pt x="270" y="360"/>
                </a:lnTo>
                <a:lnTo>
                  <a:pt x="274" y="334"/>
                </a:lnTo>
                <a:lnTo>
                  <a:pt x="294" y="368"/>
                </a:lnTo>
                <a:lnTo>
                  <a:pt x="310" y="370"/>
                </a:lnTo>
                <a:lnTo>
                  <a:pt x="312" y="370"/>
                </a:lnTo>
                <a:lnTo>
                  <a:pt x="314" y="370"/>
                </a:lnTo>
                <a:lnTo>
                  <a:pt x="314" y="372"/>
                </a:lnTo>
                <a:lnTo>
                  <a:pt x="314" y="382"/>
                </a:lnTo>
                <a:lnTo>
                  <a:pt x="320" y="380"/>
                </a:lnTo>
                <a:lnTo>
                  <a:pt x="346" y="346"/>
                </a:lnTo>
                <a:lnTo>
                  <a:pt x="358" y="362"/>
                </a:lnTo>
                <a:lnTo>
                  <a:pt x="358" y="356"/>
                </a:lnTo>
                <a:lnTo>
                  <a:pt x="366" y="340"/>
                </a:lnTo>
                <a:lnTo>
                  <a:pt x="372" y="328"/>
                </a:lnTo>
                <a:lnTo>
                  <a:pt x="392" y="328"/>
                </a:lnTo>
                <a:lnTo>
                  <a:pt x="396" y="304"/>
                </a:lnTo>
                <a:lnTo>
                  <a:pt x="398" y="304"/>
                </a:lnTo>
                <a:lnTo>
                  <a:pt x="400" y="306"/>
                </a:lnTo>
                <a:lnTo>
                  <a:pt x="414" y="308"/>
                </a:lnTo>
                <a:lnTo>
                  <a:pt x="416" y="300"/>
                </a:lnTo>
                <a:lnTo>
                  <a:pt x="410" y="288"/>
                </a:lnTo>
                <a:lnTo>
                  <a:pt x="410" y="286"/>
                </a:lnTo>
                <a:lnTo>
                  <a:pt x="414" y="276"/>
                </a:lnTo>
                <a:lnTo>
                  <a:pt x="414" y="274"/>
                </a:lnTo>
                <a:lnTo>
                  <a:pt x="416" y="274"/>
                </a:lnTo>
                <a:lnTo>
                  <a:pt x="458" y="252"/>
                </a:lnTo>
                <a:lnTo>
                  <a:pt x="456" y="230"/>
                </a:lnTo>
                <a:lnTo>
                  <a:pt x="456" y="228"/>
                </a:lnTo>
                <a:lnTo>
                  <a:pt x="464" y="212"/>
                </a:lnTo>
                <a:lnTo>
                  <a:pt x="466" y="210"/>
                </a:lnTo>
                <a:lnTo>
                  <a:pt x="478" y="180"/>
                </a:lnTo>
                <a:lnTo>
                  <a:pt x="490" y="168"/>
                </a:lnTo>
                <a:lnTo>
                  <a:pt x="496" y="156"/>
                </a:lnTo>
                <a:lnTo>
                  <a:pt x="502" y="146"/>
                </a:lnTo>
                <a:lnTo>
                  <a:pt x="496" y="134"/>
                </a:lnTo>
                <a:lnTo>
                  <a:pt x="496" y="132"/>
                </a:lnTo>
                <a:lnTo>
                  <a:pt x="496" y="120"/>
                </a:lnTo>
                <a:lnTo>
                  <a:pt x="490" y="120"/>
                </a:lnTo>
                <a:lnTo>
                  <a:pt x="478" y="126"/>
                </a:lnTo>
                <a:lnTo>
                  <a:pt x="472" y="128"/>
                </a:lnTo>
                <a:lnTo>
                  <a:pt x="468" y="128"/>
                </a:lnTo>
                <a:lnTo>
                  <a:pt x="460" y="126"/>
                </a:lnTo>
                <a:lnTo>
                  <a:pt x="454" y="122"/>
                </a:lnTo>
                <a:lnTo>
                  <a:pt x="452" y="118"/>
                </a:lnTo>
                <a:lnTo>
                  <a:pt x="450" y="114"/>
                </a:lnTo>
                <a:lnTo>
                  <a:pt x="452" y="98"/>
                </a:lnTo>
                <a:lnTo>
                  <a:pt x="446" y="98"/>
                </a:lnTo>
                <a:lnTo>
                  <a:pt x="442" y="102"/>
                </a:lnTo>
                <a:lnTo>
                  <a:pt x="432" y="112"/>
                </a:lnTo>
                <a:lnTo>
                  <a:pt x="428" y="114"/>
                </a:lnTo>
                <a:lnTo>
                  <a:pt x="424" y="114"/>
                </a:lnTo>
                <a:lnTo>
                  <a:pt x="422" y="108"/>
                </a:lnTo>
                <a:lnTo>
                  <a:pt x="422" y="100"/>
                </a:lnTo>
                <a:lnTo>
                  <a:pt x="422" y="92"/>
                </a:lnTo>
                <a:lnTo>
                  <a:pt x="424" y="88"/>
                </a:lnTo>
                <a:lnTo>
                  <a:pt x="426" y="86"/>
                </a:lnTo>
                <a:lnTo>
                  <a:pt x="428" y="86"/>
                </a:lnTo>
                <a:lnTo>
                  <a:pt x="444" y="58"/>
                </a:lnTo>
                <a:lnTo>
                  <a:pt x="448" y="48"/>
                </a:lnTo>
                <a:lnTo>
                  <a:pt x="450" y="36"/>
                </a:lnTo>
                <a:lnTo>
                  <a:pt x="442" y="28"/>
                </a:lnTo>
                <a:lnTo>
                  <a:pt x="440" y="22"/>
                </a:lnTo>
                <a:lnTo>
                  <a:pt x="440" y="12"/>
                </a:lnTo>
                <a:lnTo>
                  <a:pt x="440" y="8"/>
                </a:lnTo>
                <a:lnTo>
                  <a:pt x="438" y="4"/>
                </a:lnTo>
                <a:lnTo>
                  <a:pt x="434" y="0"/>
                </a:lnTo>
                <a:lnTo>
                  <a:pt x="432" y="2"/>
                </a:lnTo>
                <a:lnTo>
                  <a:pt x="430" y="6"/>
                </a:lnTo>
                <a:lnTo>
                  <a:pt x="426" y="8"/>
                </a:lnTo>
                <a:lnTo>
                  <a:pt x="422" y="10"/>
                </a:lnTo>
                <a:lnTo>
                  <a:pt x="416" y="8"/>
                </a:lnTo>
                <a:lnTo>
                  <a:pt x="410" y="8"/>
                </a:lnTo>
                <a:lnTo>
                  <a:pt x="402" y="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重庆"/>
          <p:cNvSpPr>
            <a:spLocks/>
          </p:cNvSpPr>
          <p:nvPr/>
        </p:nvSpPr>
        <p:spPr bwMode="auto">
          <a:xfrm>
            <a:off x="3397423" y="4112447"/>
            <a:ext cx="408464" cy="414710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陕西"/>
          <p:cNvSpPr>
            <a:spLocks/>
          </p:cNvSpPr>
          <p:nvPr/>
        </p:nvSpPr>
        <p:spPr bwMode="auto">
          <a:xfrm>
            <a:off x="3397423" y="3308010"/>
            <a:ext cx="465923" cy="830670"/>
          </a:xfrm>
          <a:custGeom>
            <a:avLst/>
            <a:gdLst>
              <a:gd name="T0" fmla="*/ 2147483646 w 324"/>
              <a:gd name="T1" fmla="*/ 2147483646 h 578"/>
              <a:gd name="T2" fmla="*/ 2147483646 w 324"/>
              <a:gd name="T3" fmla="*/ 2147483646 h 578"/>
              <a:gd name="T4" fmla="*/ 2147483646 w 324"/>
              <a:gd name="T5" fmla="*/ 2147483646 h 578"/>
              <a:gd name="T6" fmla="*/ 2147483646 w 324"/>
              <a:gd name="T7" fmla="*/ 2147483646 h 578"/>
              <a:gd name="T8" fmla="*/ 2147483646 w 324"/>
              <a:gd name="T9" fmla="*/ 2147483646 h 578"/>
              <a:gd name="T10" fmla="*/ 2147483646 w 324"/>
              <a:gd name="T11" fmla="*/ 2147483646 h 578"/>
              <a:gd name="T12" fmla="*/ 2147483646 w 324"/>
              <a:gd name="T13" fmla="*/ 2147483646 h 578"/>
              <a:gd name="T14" fmla="*/ 2147483646 w 324"/>
              <a:gd name="T15" fmla="*/ 2147483646 h 578"/>
              <a:gd name="T16" fmla="*/ 2147483646 w 324"/>
              <a:gd name="T17" fmla="*/ 2147483646 h 578"/>
              <a:gd name="T18" fmla="*/ 2147483646 w 324"/>
              <a:gd name="T19" fmla="*/ 2147483646 h 578"/>
              <a:gd name="T20" fmla="*/ 2147483646 w 324"/>
              <a:gd name="T21" fmla="*/ 2147483646 h 578"/>
              <a:gd name="T22" fmla="*/ 2147483646 w 324"/>
              <a:gd name="T23" fmla="*/ 2147483646 h 578"/>
              <a:gd name="T24" fmla="*/ 2147483646 w 324"/>
              <a:gd name="T25" fmla="*/ 2147483646 h 578"/>
              <a:gd name="T26" fmla="*/ 2147483646 w 324"/>
              <a:gd name="T27" fmla="*/ 2147483646 h 578"/>
              <a:gd name="T28" fmla="*/ 2147483646 w 324"/>
              <a:gd name="T29" fmla="*/ 2147483646 h 578"/>
              <a:gd name="T30" fmla="*/ 2147483646 w 324"/>
              <a:gd name="T31" fmla="*/ 2147483646 h 578"/>
              <a:gd name="T32" fmla="*/ 2147483646 w 324"/>
              <a:gd name="T33" fmla="*/ 2147483646 h 578"/>
              <a:gd name="T34" fmla="*/ 2147483646 w 324"/>
              <a:gd name="T35" fmla="*/ 2147483646 h 578"/>
              <a:gd name="T36" fmla="*/ 2147483646 w 324"/>
              <a:gd name="T37" fmla="*/ 2147483646 h 578"/>
              <a:gd name="T38" fmla="*/ 2147483646 w 324"/>
              <a:gd name="T39" fmla="*/ 2147483646 h 578"/>
              <a:gd name="T40" fmla="*/ 2147483646 w 324"/>
              <a:gd name="T41" fmla="*/ 2147483646 h 578"/>
              <a:gd name="T42" fmla="*/ 2147483646 w 324"/>
              <a:gd name="T43" fmla="*/ 2147483646 h 578"/>
              <a:gd name="T44" fmla="*/ 2147483646 w 324"/>
              <a:gd name="T45" fmla="*/ 2147483646 h 578"/>
              <a:gd name="T46" fmla="*/ 2147483646 w 324"/>
              <a:gd name="T47" fmla="*/ 2147483646 h 578"/>
              <a:gd name="T48" fmla="*/ 2147483646 w 324"/>
              <a:gd name="T49" fmla="*/ 2147483646 h 578"/>
              <a:gd name="T50" fmla="*/ 2147483646 w 324"/>
              <a:gd name="T51" fmla="*/ 2147483646 h 578"/>
              <a:gd name="T52" fmla="*/ 2147483646 w 324"/>
              <a:gd name="T53" fmla="*/ 2147483646 h 578"/>
              <a:gd name="T54" fmla="*/ 2147483646 w 324"/>
              <a:gd name="T55" fmla="*/ 2147483646 h 578"/>
              <a:gd name="T56" fmla="*/ 2147483646 w 324"/>
              <a:gd name="T57" fmla="*/ 2147483646 h 578"/>
              <a:gd name="T58" fmla="*/ 2147483646 w 324"/>
              <a:gd name="T59" fmla="*/ 2147483646 h 578"/>
              <a:gd name="T60" fmla="*/ 2147483646 w 324"/>
              <a:gd name="T61" fmla="*/ 2147483646 h 578"/>
              <a:gd name="T62" fmla="*/ 2147483646 w 324"/>
              <a:gd name="T63" fmla="*/ 2147483646 h 578"/>
              <a:gd name="T64" fmla="*/ 2147483646 w 324"/>
              <a:gd name="T65" fmla="*/ 2147483646 h 578"/>
              <a:gd name="T66" fmla="*/ 2147483646 w 324"/>
              <a:gd name="T67" fmla="*/ 2147483646 h 578"/>
              <a:gd name="T68" fmla="*/ 2147483646 w 324"/>
              <a:gd name="T69" fmla="*/ 2147483646 h 578"/>
              <a:gd name="T70" fmla="*/ 2147483646 w 324"/>
              <a:gd name="T71" fmla="*/ 2147483646 h 578"/>
              <a:gd name="T72" fmla="*/ 2147483646 w 324"/>
              <a:gd name="T73" fmla="*/ 2147483646 h 578"/>
              <a:gd name="T74" fmla="*/ 2147483646 w 324"/>
              <a:gd name="T75" fmla="*/ 2147483646 h 578"/>
              <a:gd name="T76" fmla="*/ 2147483646 w 324"/>
              <a:gd name="T77" fmla="*/ 2147483646 h 578"/>
              <a:gd name="T78" fmla="*/ 2147483646 w 324"/>
              <a:gd name="T79" fmla="*/ 2147483646 h 578"/>
              <a:gd name="T80" fmla="*/ 2147483646 w 324"/>
              <a:gd name="T81" fmla="*/ 2147483646 h 578"/>
              <a:gd name="T82" fmla="*/ 2147483646 w 324"/>
              <a:gd name="T83" fmla="*/ 2147483646 h 578"/>
              <a:gd name="T84" fmla="*/ 2147483646 w 324"/>
              <a:gd name="T85" fmla="*/ 2147483646 h 578"/>
              <a:gd name="T86" fmla="*/ 2147483646 w 324"/>
              <a:gd name="T87" fmla="*/ 2147483646 h 578"/>
              <a:gd name="T88" fmla="*/ 2147483646 w 324"/>
              <a:gd name="T89" fmla="*/ 2147483646 h 578"/>
              <a:gd name="T90" fmla="*/ 2147483646 w 324"/>
              <a:gd name="T91" fmla="*/ 2147483646 h 578"/>
              <a:gd name="T92" fmla="*/ 2147483646 w 324"/>
              <a:gd name="T93" fmla="*/ 2147483646 h 578"/>
              <a:gd name="T94" fmla="*/ 2147483646 w 324"/>
              <a:gd name="T95" fmla="*/ 2147483646 h 578"/>
              <a:gd name="T96" fmla="*/ 2147483646 w 324"/>
              <a:gd name="T97" fmla="*/ 2147483646 h 578"/>
              <a:gd name="T98" fmla="*/ 2147483646 w 324"/>
              <a:gd name="T99" fmla="*/ 2147483646 h 578"/>
              <a:gd name="T100" fmla="*/ 2147483646 w 324"/>
              <a:gd name="T101" fmla="*/ 2147483646 h 57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24" h="578">
                <a:moveTo>
                  <a:pt x="108" y="132"/>
                </a:moveTo>
                <a:lnTo>
                  <a:pt x="104" y="130"/>
                </a:lnTo>
                <a:lnTo>
                  <a:pt x="96" y="180"/>
                </a:lnTo>
                <a:lnTo>
                  <a:pt x="108" y="196"/>
                </a:lnTo>
                <a:lnTo>
                  <a:pt x="122" y="200"/>
                </a:lnTo>
                <a:lnTo>
                  <a:pt x="124" y="202"/>
                </a:lnTo>
                <a:lnTo>
                  <a:pt x="140" y="216"/>
                </a:lnTo>
                <a:lnTo>
                  <a:pt x="164" y="220"/>
                </a:lnTo>
                <a:lnTo>
                  <a:pt x="176" y="228"/>
                </a:lnTo>
                <a:lnTo>
                  <a:pt x="176" y="230"/>
                </a:lnTo>
                <a:lnTo>
                  <a:pt x="186" y="244"/>
                </a:lnTo>
                <a:lnTo>
                  <a:pt x="188" y="244"/>
                </a:lnTo>
                <a:lnTo>
                  <a:pt x="186" y="246"/>
                </a:lnTo>
                <a:lnTo>
                  <a:pt x="178" y="260"/>
                </a:lnTo>
                <a:lnTo>
                  <a:pt x="178" y="264"/>
                </a:lnTo>
                <a:lnTo>
                  <a:pt x="176" y="272"/>
                </a:lnTo>
                <a:lnTo>
                  <a:pt x="178" y="272"/>
                </a:lnTo>
                <a:lnTo>
                  <a:pt x="178" y="286"/>
                </a:lnTo>
                <a:lnTo>
                  <a:pt x="176" y="288"/>
                </a:lnTo>
                <a:lnTo>
                  <a:pt x="170" y="312"/>
                </a:lnTo>
                <a:lnTo>
                  <a:pt x="168" y="316"/>
                </a:lnTo>
                <a:lnTo>
                  <a:pt x="164" y="314"/>
                </a:lnTo>
                <a:lnTo>
                  <a:pt x="154" y="312"/>
                </a:lnTo>
                <a:lnTo>
                  <a:pt x="140" y="312"/>
                </a:lnTo>
                <a:lnTo>
                  <a:pt x="128" y="316"/>
                </a:lnTo>
                <a:lnTo>
                  <a:pt x="116" y="328"/>
                </a:lnTo>
                <a:lnTo>
                  <a:pt x="112" y="332"/>
                </a:lnTo>
                <a:lnTo>
                  <a:pt x="130" y="340"/>
                </a:lnTo>
                <a:lnTo>
                  <a:pt x="128" y="344"/>
                </a:lnTo>
                <a:lnTo>
                  <a:pt x="124" y="350"/>
                </a:lnTo>
                <a:lnTo>
                  <a:pt x="116" y="354"/>
                </a:lnTo>
                <a:lnTo>
                  <a:pt x="106" y="354"/>
                </a:lnTo>
                <a:lnTo>
                  <a:pt x="88" y="348"/>
                </a:lnTo>
                <a:lnTo>
                  <a:pt x="70" y="338"/>
                </a:lnTo>
                <a:lnTo>
                  <a:pt x="64" y="338"/>
                </a:lnTo>
                <a:lnTo>
                  <a:pt x="44" y="366"/>
                </a:lnTo>
                <a:lnTo>
                  <a:pt x="40" y="376"/>
                </a:lnTo>
                <a:lnTo>
                  <a:pt x="40" y="392"/>
                </a:lnTo>
                <a:lnTo>
                  <a:pt x="48" y="406"/>
                </a:lnTo>
                <a:lnTo>
                  <a:pt x="48" y="408"/>
                </a:lnTo>
                <a:lnTo>
                  <a:pt x="52" y="420"/>
                </a:lnTo>
                <a:lnTo>
                  <a:pt x="52" y="422"/>
                </a:lnTo>
                <a:lnTo>
                  <a:pt x="52" y="440"/>
                </a:lnTo>
                <a:lnTo>
                  <a:pt x="52" y="442"/>
                </a:lnTo>
                <a:lnTo>
                  <a:pt x="54" y="444"/>
                </a:lnTo>
                <a:lnTo>
                  <a:pt x="40" y="446"/>
                </a:lnTo>
                <a:lnTo>
                  <a:pt x="16" y="446"/>
                </a:lnTo>
                <a:lnTo>
                  <a:pt x="6" y="454"/>
                </a:lnTo>
                <a:lnTo>
                  <a:pt x="0" y="462"/>
                </a:lnTo>
                <a:lnTo>
                  <a:pt x="2" y="462"/>
                </a:lnTo>
                <a:lnTo>
                  <a:pt x="6" y="486"/>
                </a:lnTo>
                <a:lnTo>
                  <a:pt x="8" y="486"/>
                </a:lnTo>
                <a:lnTo>
                  <a:pt x="8" y="496"/>
                </a:lnTo>
                <a:lnTo>
                  <a:pt x="12" y="508"/>
                </a:lnTo>
                <a:lnTo>
                  <a:pt x="30" y="518"/>
                </a:lnTo>
                <a:lnTo>
                  <a:pt x="54" y="512"/>
                </a:lnTo>
                <a:lnTo>
                  <a:pt x="66" y="504"/>
                </a:lnTo>
                <a:lnTo>
                  <a:pt x="68" y="504"/>
                </a:lnTo>
                <a:lnTo>
                  <a:pt x="80" y="504"/>
                </a:lnTo>
                <a:lnTo>
                  <a:pt x="86" y="520"/>
                </a:lnTo>
                <a:lnTo>
                  <a:pt x="92" y="526"/>
                </a:lnTo>
                <a:lnTo>
                  <a:pt x="94" y="532"/>
                </a:lnTo>
                <a:lnTo>
                  <a:pt x="100" y="532"/>
                </a:lnTo>
                <a:lnTo>
                  <a:pt x="102" y="532"/>
                </a:lnTo>
                <a:lnTo>
                  <a:pt x="104" y="532"/>
                </a:lnTo>
                <a:lnTo>
                  <a:pt x="104" y="530"/>
                </a:lnTo>
                <a:lnTo>
                  <a:pt x="116" y="520"/>
                </a:lnTo>
                <a:lnTo>
                  <a:pt x="126" y="540"/>
                </a:lnTo>
                <a:lnTo>
                  <a:pt x="136" y="546"/>
                </a:lnTo>
                <a:lnTo>
                  <a:pt x="152" y="546"/>
                </a:lnTo>
                <a:lnTo>
                  <a:pt x="164" y="544"/>
                </a:lnTo>
                <a:lnTo>
                  <a:pt x="168" y="544"/>
                </a:lnTo>
                <a:lnTo>
                  <a:pt x="196" y="548"/>
                </a:lnTo>
                <a:lnTo>
                  <a:pt x="196" y="550"/>
                </a:lnTo>
                <a:lnTo>
                  <a:pt x="208" y="556"/>
                </a:lnTo>
                <a:lnTo>
                  <a:pt x="208" y="558"/>
                </a:lnTo>
                <a:lnTo>
                  <a:pt x="220" y="566"/>
                </a:lnTo>
                <a:lnTo>
                  <a:pt x="226" y="574"/>
                </a:lnTo>
                <a:lnTo>
                  <a:pt x="234" y="578"/>
                </a:lnTo>
                <a:lnTo>
                  <a:pt x="248" y="576"/>
                </a:lnTo>
                <a:lnTo>
                  <a:pt x="248" y="560"/>
                </a:lnTo>
                <a:lnTo>
                  <a:pt x="240" y="548"/>
                </a:lnTo>
                <a:lnTo>
                  <a:pt x="236" y="526"/>
                </a:lnTo>
                <a:lnTo>
                  <a:pt x="246" y="516"/>
                </a:lnTo>
                <a:lnTo>
                  <a:pt x="248" y="514"/>
                </a:lnTo>
                <a:lnTo>
                  <a:pt x="258" y="512"/>
                </a:lnTo>
                <a:lnTo>
                  <a:pt x="268" y="512"/>
                </a:lnTo>
                <a:lnTo>
                  <a:pt x="272" y="508"/>
                </a:lnTo>
                <a:lnTo>
                  <a:pt x="264" y="500"/>
                </a:lnTo>
                <a:lnTo>
                  <a:pt x="242" y="484"/>
                </a:lnTo>
                <a:lnTo>
                  <a:pt x="236" y="476"/>
                </a:lnTo>
                <a:lnTo>
                  <a:pt x="234" y="474"/>
                </a:lnTo>
                <a:lnTo>
                  <a:pt x="236" y="472"/>
                </a:lnTo>
                <a:lnTo>
                  <a:pt x="242" y="460"/>
                </a:lnTo>
                <a:lnTo>
                  <a:pt x="244" y="462"/>
                </a:lnTo>
                <a:lnTo>
                  <a:pt x="260" y="466"/>
                </a:lnTo>
                <a:lnTo>
                  <a:pt x="302" y="464"/>
                </a:lnTo>
                <a:lnTo>
                  <a:pt x="302" y="466"/>
                </a:lnTo>
                <a:lnTo>
                  <a:pt x="304" y="466"/>
                </a:lnTo>
                <a:lnTo>
                  <a:pt x="316" y="470"/>
                </a:lnTo>
                <a:lnTo>
                  <a:pt x="324" y="462"/>
                </a:lnTo>
                <a:lnTo>
                  <a:pt x="320" y="438"/>
                </a:lnTo>
                <a:lnTo>
                  <a:pt x="304" y="428"/>
                </a:lnTo>
                <a:lnTo>
                  <a:pt x="300" y="424"/>
                </a:lnTo>
                <a:lnTo>
                  <a:pt x="296" y="420"/>
                </a:lnTo>
                <a:lnTo>
                  <a:pt x="292" y="410"/>
                </a:lnTo>
                <a:lnTo>
                  <a:pt x="290" y="394"/>
                </a:lnTo>
                <a:lnTo>
                  <a:pt x="290" y="374"/>
                </a:lnTo>
                <a:lnTo>
                  <a:pt x="276" y="368"/>
                </a:lnTo>
                <a:lnTo>
                  <a:pt x="274" y="368"/>
                </a:lnTo>
                <a:lnTo>
                  <a:pt x="274" y="366"/>
                </a:lnTo>
                <a:lnTo>
                  <a:pt x="274" y="364"/>
                </a:lnTo>
                <a:lnTo>
                  <a:pt x="272" y="344"/>
                </a:lnTo>
                <a:lnTo>
                  <a:pt x="288" y="262"/>
                </a:lnTo>
                <a:lnTo>
                  <a:pt x="280" y="232"/>
                </a:lnTo>
                <a:lnTo>
                  <a:pt x="278" y="214"/>
                </a:lnTo>
                <a:lnTo>
                  <a:pt x="276" y="190"/>
                </a:lnTo>
                <a:lnTo>
                  <a:pt x="278" y="164"/>
                </a:lnTo>
                <a:lnTo>
                  <a:pt x="278" y="162"/>
                </a:lnTo>
                <a:lnTo>
                  <a:pt x="280" y="160"/>
                </a:lnTo>
                <a:lnTo>
                  <a:pt x="296" y="148"/>
                </a:lnTo>
                <a:lnTo>
                  <a:pt x="296" y="136"/>
                </a:lnTo>
                <a:lnTo>
                  <a:pt x="294" y="130"/>
                </a:lnTo>
                <a:lnTo>
                  <a:pt x="290" y="122"/>
                </a:lnTo>
                <a:lnTo>
                  <a:pt x="280" y="110"/>
                </a:lnTo>
                <a:lnTo>
                  <a:pt x="278" y="110"/>
                </a:lnTo>
                <a:lnTo>
                  <a:pt x="278" y="108"/>
                </a:lnTo>
                <a:lnTo>
                  <a:pt x="276" y="88"/>
                </a:lnTo>
                <a:lnTo>
                  <a:pt x="276" y="86"/>
                </a:lnTo>
                <a:lnTo>
                  <a:pt x="298" y="60"/>
                </a:lnTo>
                <a:lnTo>
                  <a:pt x="298" y="48"/>
                </a:lnTo>
                <a:lnTo>
                  <a:pt x="292" y="36"/>
                </a:lnTo>
                <a:lnTo>
                  <a:pt x="290" y="34"/>
                </a:lnTo>
                <a:lnTo>
                  <a:pt x="300" y="20"/>
                </a:lnTo>
                <a:lnTo>
                  <a:pt x="302" y="20"/>
                </a:lnTo>
                <a:lnTo>
                  <a:pt x="312" y="12"/>
                </a:lnTo>
                <a:lnTo>
                  <a:pt x="312" y="0"/>
                </a:lnTo>
                <a:lnTo>
                  <a:pt x="306" y="0"/>
                </a:lnTo>
                <a:lnTo>
                  <a:pt x="296" y="0"/>
                </a:lnTo>
                <a:lnTo>
                  <a:pt x="292" y="18"/>
                </a:lnTo>
                <a:lnTo>
                  <a:pt x="290" y="18"/>
                </a:lnTo>
                <a:lnTo>
                  <a:pt x="268" y="10"/>
                </a:lnTo>
                <a:lnTo>
                  <a:pt x="256" y="8"/>
                </a:lnTo>
                <a:lnTo>
                  <a:pt x="260" y="28"/>
                </a:lnTo>
                <a:lnTo>
                  <a:pt x="244" y="32"/>
                </a:lnTo>
                <a:lnTo>
                  <a:pt x="218" y="46"/>
                </a:lnTo>
                <a:lnTo>
                  <a:pt x="210" y="56"/>
                </a:lnTo>
                <a:lnTo>
                  <a:pt x="210" y="58"/>
                </a:lnTo>
                <a:lnTo>
                  <a:pt x="208" y="58"/>
                </a:lnTo>
                <a:lnTo>
                  <a:pt x="196" y="70"/>
                </a:lnTo>
                <a:lnTo>
                  <a:pt x="192" y="88"/>
                </a:lnTo>
                <a:lnTo>
                  <a:pt x="192" y="90"/>
                </a:lnTo>
                <a:lnTo>
                  <a:pt x="186" y="118"/>
                </a:lnTo>
                <a:lnTo>
                  <a:pt x="184" y="130"/>
                </a:lnTo>
                <a:lnTo>
                  <a:pt x="184" y="132"/>
                </a:lnTo>
                <a:lnTo>
                  <a:pt x="182" y="132"/>
                </a:lnTo>
                <a:lnTo>
                  <a:pt x="174" y="144"/>
                </a:lnTo>
                <a:lnTo>
                  <a:pt x="172" y="144"/>
                </a:lnTo>
                <a:lnTo>
                  <a:pt x="172" y="146"/>
                </a:lnTo>
                <a:lnTo>
                  <a:pt x="152" y="148"/>
                </a:lnTo>
                <a:lnTo>
                  <a:pt x="122" y="138"/>
                </a:lnTo>
                <a:lnTo>
                  <a:pt x="108" y="1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山西"/>
          <p:cNvSpPr>
            <a:spLocks/>
          </p:cNvSpPr>
          <p:nvPr/>
        </p:nvSpPr>
        <p:spPr bwMode="auto">
          <a:xfrm>
            <a:off x="3800890" y="3151869"/>
            <a:ext cx="309783" cy="682023"/>
          </a:xfrm>
          <a:custGeom>
            <a:avLst/>
            <a:gdLst>
              <a:gd name="T0" fmla="*/ 2147483646 w 216"/>
              <a:gd name="T1" fmla="*/ 2147483646 h 474"/>
              <a:gd name="T2" fmla="*/ 2147483646 w 216"/>
              <a:gd name="T3" fmla="*/ 2147483646 h 474"/>
              <a:gd name="T4" fmla="*/ 2147483646 w 216"/>
              <a:gd name="T5" fmla="*/ 2147483646 h 474"/>
              <a:gd name="T6" fmla="*/ 2147483646 w 216"/>
              <a:gd name="T7" fmla="*/ 2147483646 h 474"/>
              <a:gd name="T8" fmla="*/ 2147483646 w 216"/>
              <a:gd name="T9" fmla="*/ 2147483646 h 474"/>
              <a:gd name="T10" fmla="*/ 2147483646 w 216"/>
              <a:gd name="T11" fmla="*/ 2147483646 h 474"/>
              <a:gd name="T12" fmla="*/ 2147483646 w 216"/>
              <a:gd name="T13" fmla="*/ 2147483646 h 474"/>
              <a:gd name="T14" fmla="*/ 2147483646 w 216"/>
              <a:gd name="T15" fmla="*/ 2147483646 h 474"/>
              <a:gd name="T16" fmla="*/ 2147483646 w 216"/>
              <a:gd name="T17" fmla="*/ 2147483646 h 474"/>
              <a:gd name="T18" fmla="*/ 2147483646 w 216"/>
              <a:gd name="T19" fmla="*/ 2147483646 h 474"/>
              <a:gd name="T20" fmla="*/ 2147483646 w 216"/>
              <a:gd name="T21" fmla="*/ 2147483646 h 474"/>
              <a:gd name="T22" fmla="*/ 2147483646 w 216"/>
              <a:gd name="T23" fmla="*/ 2147483646 h 474"/>
              <a:gd name="T24" fmla="*/ 2147483646 w 216"/>
              <a:gd name="T25" fmla="*/ 2147483646 h 474"/>
              <a:gd name="T26" fmla="*/ 2147483646 w 216"/>
              <a:gd name="T27" fmla="*/ 2147483646 h 474"/>
              <a:gd name="T28" fmla="*/ 2147483646 w 216"/>
              <a:gd name="T29" fmla="*/ 2147483646 h 474"/>
              <a:gd name="T30" fmla="*/ 2147483646 w 216"/>
              <a:gd name="T31" fmla="*/ 2147483646 h 474"/>
              <a:gd name="T32" fmla="*/ 2147483646 w 216"/>
              <a:gd name="T33" fmla="*/ 2147483646 h 474"/>
              <a:gd name="T34" fmla="*/ 2147483646 w 216"/>
              <a:gd name="T35" fmla="*/ 2147483646 h 474"/>
              <a:gd name="T36" fmla="*/ 2147483646 w 216"/>
              <a:gd name="T37" fmla="*/ 2147483646 h 474"/>
              <a:gd name="T38" fmla="*/ 2147483646 w 216"/>
              <a:gd name="T39" fmla="*/ 2147483646 h 474"/>
              <a:gd name="T40" fmla="*/ 2147483646 w 216"/>
              <a:gd name="T41" fmla="*/ 2147483646 h 474"/>
              <a:gd name="T42" fmla="*/ 2147483646 w 216"/>
              <a:gd name="T43" fmla="*/ 2147483646 h 474"/>
              <a:gd name="T44" fmla="*/ 2147483646 w 216"/>
              <a:gd name="T45" fmla="*/ 2147483646 h 474"/>
              <a:gd name="T46" fmla="*/ 2147483646 w 216"/>
              <a:gd name="T47" fmla="*/ 2147483646 h 474"/>
              <a:gd name="T48" fmla="*/ 2147483646 w 216"/>
              <a:gd name="T49" fmla="*/ 2147483646 h 474"/>
              <a:gd name="T50" fmla="*/ 2147483646 w 216"/>
              <a:gd name="T51" fmla="*/ 2147483646 h 474"/>
              <a:gd name="T52" fmla="*/ 2147483646 w 216"/>
              <a:gd name="T53" fmla="*/ 2147483646 h 474"/>
              <a:gd name="T54" fmla="*/ 2147483646 w 216"/>
              <a:gd name="T55" fmla="*/ 2147483646 h 474"/>
              <a:gd name="T56" fmla="*/ 2147483646 w 216"/>
              <a:gd name="T57" fmla="*/ 2147483646 h 474"/>
              <a:gd name="T58" fmla="*/ 2147483646 w 216"/>
              <a:gd name="T59" fmla="*/ 2147483646 h 474"/>
              <a:gd name="T60" fmla="*/ 2147483646 w 216"/>
              <a:gd name="T61" fmla="*/ 2147483646 h 474"/>
              <a:gd name="T62" fmla="*/ 2147483646 w 216"/>
              <a:gd name="T63" fmla="*/ 2147483646 h 474"/>
              <a:gd name="T64" fmla="*/ 2147483646 w 216"/>
              <a:gd name="T65" fmla="*/ 2147483646 h 474"/>
              <a:gd name="T66" fmla="*/ 2147483646 w 216"/>
              <a:gd name="T67" fmla="*/ 2147483646 h 474"/>
              <a:gd name="T68" fmla="*/ 2147483646 w 216"/>
              <a:gd name="T69" fmla="*/ 2147483646 h 474"/>
              <a:gd name="T70" fmla="*/ 2147483646 w 216"/>
              <a:gd name="T71" fmla="*/ 2147483646 h 474"/>
              <a:gd name="T72" fmla="*/ 2147483646 w 216"/>
              <a:gd name="T73" fmla="*/ 2147483646 h 474"/>
              <a:gd name="T74" fmla="*/ 2147483646 w 216"/>
              <a:gd name="T75" fmla="*/ 2147483646 h 474"/>
              <a:gd name="T76" fmla="*/ 2147483646 w 216"/>
              <a:gd name="T77" fmla="*/ 2147483646 h 474"/>
              <a:gd name="T78" fmla="*/ 2147483646 w 216"/>
              <a:gd name="T79" fmla="*/ 2147483646 h 474"/>
              <a:gd name="T80" fmla="*/ 2147483646 w 216"/>
              <a:gd name="T81" fmla="*/ 2147483646 h 474"/>
              <a:gd name="T82" fmla="*/ 2147483646 w 216"/>
              <a:gd name="T83" fmla="*/ 2147483646 h 474"/>
              <a:gd name="T84" fmla="*/ 2147483646 w 216"/>
              <a:gd name="T85" fmla="*/ 2147483646 h 474"/>
              <a:gd name="T86" fmla="*/ 2147483646 w 216"/>
              <a:gd name="T87" fmla="*/ 2147483646 h 474"/>
              <a:gd name="T88" fmla="*/ 2147483646 w 216"/>
              <a:gd name="T89" fmla="*/ 2147483646 h 474"/>
              <a:gd name="T90" fmla="*/ 2147483646 w 216"/>
              <a:gd name="T91" fmla="*/ 2147483646 h 474"/>
              <a:gd name="T92" fmla="*/ 2147483646 w 216"/>
              <a:gd name="T93" fmla="*/ 2147483646 h 474"/>
              <a:gd name="T94" fmla="*/ 2147483646 w 216"/>
              <a:gd name="T95" fmla="*/ 2147483646 h 474"/>
              <a:gd name="T96" fmla="*/ 2147483646 w 216"/>
              <a:gd name="T97" fmla="*/ 2147483646 h 47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6" h="474">
                <a:moveTo>
                  <a:pt x="202" y="24"/>
                </a:moveTo>
                <a:lnTo>
                  <a:pt x="204" y="20"/>
                </a:lnTo>
                <a:lnTo>
                  <a:pt x="200" y="8"/>
                </a:lnTo>
                <a:lnTo>
                  <a:pt x="194" y="0"/>
                </a:lnTo>
                <a:lnTo>
                  <a:pt x="188" y="12"/>
                </a:lnTo>
                <a:lnTo>
                  <a:pt x="176" y="24"/>
                </a:lnTo>
                <a:lnTo>
                  <a:pt x="174" y="24"/>
                </a:lnTo>
                <a:lnTo>
                  <a:pt x="156" y="30"/>
                </a:lnTo>
                <a:lnTo>
                  <a:pt x="154" y="30"/>
                </a:lnTo>
                <a:lnTo>
                  <a:pt x="136" y="28"/>
                </a:lnTo>
                <a:lnTo>
                  <a:pt x="124" y="30"/>
                </a:lnTo>
                <a:lnTo>
                  <a:pt x="122" y="40"/>
                </a:lnTo>
                <a:lnTo>
                  <a:pt x="112" y="46"/>
                </a:lnTo>
                <a:lnTo>
                  <a:pt x="112" y="48"/>
                </a:lnTo>
                <a:lnTo>
                  <a:pt x="110" y="48"/>
                </a:lnTo>
                <a:lnTo>
                  <a:pt x="94" y="46"/>
                </a:lnTo>
                <a:lnTo>
                  <a:pt x="92" y="48"/>
                </a:lnTo>
                <a:lnTo>
                  <a:pt x="92" y="64"/>
                </a:lnTo>
                <a:lnTo>
                  <a:pt x="84" y="76"/>
                </a:lnTo>
                <a:lnTo>
                  <a:pt x="82" y="76"/>
                </a:lnTo>
                <a:lnTo>
                  <a:pt x="68" y="92"/>
                </a:lnTo>
                <a:lnTo>
                  <a:pt x="66" y="92"/>
                </a:lnTo>
                <a:lnTo>
                  <a:pt x="50" y="96"/>
                </a:lnTo>
                <a:lnTo>
                  <a:pt x="40" y="106"/>
                </a:lnTo>
                <a:lnTo>
                  <a:pt x="42" y="120"/>
                </a:lnTo>
                <a:lnTo>
                  <a:pt x="42" y="124"/>
                </a:lnTo>
                <a:lnTo>
                  <a:pt x="40" y="124"/>
                </a:lnTo>
                <a:lnTo>
                  <a:pt x="28" y="136"/>
                </a:lnTo>
                <a:lnTo>
                  <a:pt x="20" y="144"/>
                </a:lnTo>
                <a:lnTo>
                  <a:pt x="26" y="154"/>
                </a:lnTo>
                <a:lnTo>
                  <a:pt x="26" y="156"/>
                </a:lnTo>
                <a:lnTo>
                  <a:pt x="26" y="170"/>
                </a:lnTo>
                <a:lnTo>
                  <a:pt x="26" y="172"/>
                </a:lnTo>
                <a:lnTo>
                  <a:pt x="16" y="184"/>
                </a:lnTo>
                <a:lnTo>
                  <a:pt x="4" y="198"/>
                </a:lnTo>
                <a:lnTo>
                  <a:pt x="6" y="214"/>
                </a:lnTo>
                <a:lnTo>
                  <a:pt x="16" y="224"/>
                </a:lnTo>
                <a:lnTo>
                  <a:pt x="22" y="236"/>
                </a:lnTo>
                <a:lnTo>
                  <a:pt x="24" y="244"/>
                </a:lnTo>
                <a:lnTo>
                  <a:pt x="24" y="262"/>
                </a:lnTo>
                <a:lnTo>
                  <a:pt x="22" y="264"/>
                </a:lnTo>
                <a:lnTo>
                  <a:pt x="6" y="276"/>
                </a:lnTo>
                <a:lnTo>
                  <a:pt x="4" y="300"/>
                </a:lnTo>
                <a:lnTo>
                  <a:pt x="6" y="324"/>
                </a:lnTo>
                <a:lnTo>
                  <a:pt x="10" y="340"/>
                </a:lnTo>
                <a:lnTo>
                  <a:pt x="18" y="368"/>
                </a:lnTo>
                <a:lnTo>
                  <a:pt x="18" y="370"/>
                </a:lnTo>
                <a:lnTo>
                  <a:pt x="18" y="372"/>
                </a:lnTo>
                <a:lnTo>
                  <a:pt x="0" y="452"/>
                </a:lnTo>
                <a:lnTo>
                  <a:pt x="2" y="468"/>
                </a:lnTo>
                <a:lnTo>
                  <a:pt x="14" y="474"/>
                </a:lnTo>
                <a:lnTo>
                  <a:pt x="32" y="456"/>
                </a:lnTo>
                <a:lnTo>
                  <a:pt x="34" y="456"/>
                </a:lnTo>
                <a:lnTo>
                  <a:pt x="96" y="432"/>
                </a:lnTo>
                <a:lnTo>
                  <a:pt x="112" y="416"/>
                </a:lnTo>
                <a:lnTo>
                  <a:pt x="114" y="416"/>
                </a:lnTo>
                <a:lnTo>
                  <a:pt x="116" y="416"/>
                </a:lnTo>
                <a:lnTo>
                  <a:pt x="150" y="420"/>
                </a:lnTo>
                <a:lnTo>
                  <a:pt x="162" y="416"/>
                </a:lnTo>
                <a:lnTo>
                  <a:pt x="180" y="408"/>
                </a:lnTo>
                <a:lnTo>
                  <a:pt x="180" y="392"/>
                </a:lnTo>
                <a:lnTo>
                  <a:pt x="182" y="392"/>
                </a:lnTo>
                <a:lnTo>
                  <a:pt x="192" y="382"/>
                </a:lnTo>
                <a:lnTo>
                  <a:pt x="190" y="372"/>
                </a:lnTo>
                <a:lnTo>
                  <a:pt x="190" y="370"/>
                </a:lnTo>
                <a:lnTo>
                  <a:pt x="190" y="368"/>
                </a:lnTo>
                <a:lnTo>
                  <a:pt x="194" y="364"/>
                </a:lnTo>
                <a:lnTo>
                  <a:pt x="192" y="360"/>
                </a:lnTo>
                <a:lnTo>
                  <a:pt x="190" y="356"/>
                </a:lnTo>
                <a:lnTo>
                  <a:pt x="190" y="352"/>
                </a:lnTo>
                <a:lnTo>
                  <a:pt x="194" y="340"/>
                </a:lnTo>
                <a:lnTo>
                  <a:pt x="198" y="336"/>
                </a:lnTo>
                <a:lnTo>
                  <a:pt x="196" y="324"/>
                </a:lnTo>
                <a:lnTo>
                  <a:pt x="184" y="310"/>
                </a:lnTo>
                <a:lnTo>
                  <a:pt x="182" y="306"/>
                </a:lnTo>
                <a:lnTo>
                  <a:pt x="180" y="302"/>
                </a:lnTo>
                <a:lnTo>
                  <a:pt x="180" y="298"/>
                </a:lnTo>
                <a:lnTo>
                  <a:pt x="182" y="294"/>
                </a:lnTo>
                <a:lnTo>
                  <a:pt x="184" y="288"/>
                </a:lnTo>
                <a:lnTo>
                  <a:pt x="190" y="280"/>
                </a:lnTo>
                <a:lnTo>
                  <a:pt x="192" y="268"/>
                </a:lnTo>
                <a:lnTo>
                  <a:pt x="202" y="248"/>
                </a:lnTo>
                <a:lnTo>
                  <a:pt x="204" y="240"/>
                </a:lnTo>
                <a:lnTo>
                  <a:pt x="216" y="216"/>
                </a:lnTo>
                <a:lnTo>
                  <a:pt x="208" y="200"/>
                </a:lnTo>
                <a:lnTo>
                  <a:pt x="184" y="184"/>
                </a:lnTo>
                <a:lnTo>
                  <a:pt x="182" y="184"/>
                </a:lnTo>
                <a:lnTo>
                  <a:pt x="176" y="170"/>
                </a:lnTo>
                <a:lnTo>
                  <a:pt x="176" y="168"/>
                </a:lnTo>
                <a:lnTo>
                  <a:pt x="180" y="146"/>
                </a:lnTo>
                <a:lnTo>
                  <a:pt x="184" y="130"/>
                </a:lnTo>
                <a:lnTo>
                  <a:pt x="184" y="122"/>
                </a:lnTo>
                <a:lnTo>
                  <a:pt x="188" y="116"/>
                </a:lnTo>
                <a:lnTo>
                  <a:pt x="190" y="114"/>
                </a:lnTo>
                <a:lnTo>
                  <a:pt x="194" y="114"/>
                </a:lnTo>
                <a:lnTo>
                  <a:pt x="208" y="112"/>
                </a:lnTo>
                <a:lnTo>
                  <a:pt x="212" y="102"/>
                </a:lnTo>
                <a:lnTo>
                  <a:pt x="216" y="76"/>
                </a:lnTo>
                <a:lnTo>
                  <a:pt x="214" y="66"/>
                </a:lnTo>
                <a:lnTo>
                  <a:pt x="200" y="64"/>
                </a:lnTo>
                <a:lnTo>
                  <a:pt x="184" y="56"/>
                </a:lnTo>
                <a:lnTo>
                  <a:pt x="182" y="54"/>
                </a:lnTo>
                <a:lnTo>
                  <a:pt x="182" y="52"/>
                </a:lnTo>
                <a:lnTo>
                  <a:pt x="180" y="32"/>
                </a:lnTo>
                <a:lnTo>
                  <a:pt x="180" y="28"/>
                </a:lnTo>
                <a:lnTo>
                  <a:pt x="202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湖南"/>
          <p:cNvSpPr>
            <a:spLocks/>
          </p:cNvSpPr>
          <p:nvPr/>
        </p:nvSpPr>
        <p:spPr bwMode="auto">
          <a:xfrm>
            <a:off x="3719697" y="4314805"/>
            <a:ext cx="494654" cy="574598"/>
          </a:xfrm>
          <a:custGeom>
            <a:avLst/>
            <a:gdLst>
              <a:gd name="T0" fmla="*/ 2147483646 w 344"/>
              <a:gd name="T1" fmla="*/ 2147483646 h 400"/>
              <a:gd name="T2" fmla="*/ 2147483646 w 344"/>
              <a:gd name="T3" fmla="*/ 2147483646 h 400"/>
              <a:gd name="T4" fmla="*/ 2147483646 w 344"/>
              <a:gd name="T5" fmla="*/ 2147483646 h 400"/>
              <a:gd name="T6" fmla="*/ 2147483646 w 344"/>
              <a:gd name="T7" fmla="*/ 2147483646 h 400"/>
              <a:gd name="T8" fmla="*/ 2147483646 w 344"/>
              <a:gd name="T9" fmla="*/ 2147483646 h 400"/>
              <a:gd name="T10" fmla="*/ 2147483646 w 344"/>
              <a:gd name="T11" fmla="*/ 2147483646 h 400"/>
              <a:gd name="T12" fmla="*/ 2147483646 w 344"/>
              <a:gd name="T13" fmla="*/ 2147483646 h 400"/>
              <a:gd name="T14" fmla="*/ 2147483646 w 344"/>
              <a:gd name="T15" fmla="*/ 2147483646 h 400"/>
              <a:gd name="T16" fmla="*/ 2147483646 w 344"/>
              <a:gd name="T17" fmla="*/ 2147483646 h 400"/>
              <a:gd name="T18" fmla="*/ 2147483646 w 344"/>
              <a:gd name="T19" fmla="*/ 2147483646 h 400"/>
              <a:gd name="T20" fmla="*/ 2147483646 w 344"/>
              <a:gd name="T21" fmla="*/ 0 h 400"/>
              <a:gd name="T22" fmla="*/ 2147483646 w 344"/>
              <a:gd name="T23" fmla="*/ 2147483646 h 400"/>
              <a:gd name="T24" fmla="*/ 2147483646 w 344"/>
              <a:gd name="T25" fmla="*/ 2147483646 h 400"/>
              <a:gd name="T26" fmla="*/ 2147483646 w 344"/>
              <a:gd name="T27" fmla="*/ 2147483646 h 400"/>
              <a:gd name="T28" fmla="*/ 2147483646 w 344"/>
              <a:gd name="T29" fmla="*/ 2147483646 h 400"/>
              <a:gd name="T30" fmla="*/ 2147483646 w 344"/>
              <a:gd name="T31" fmla="*/ 2147483646 h 400"/>
              <a:gd name="T32" fmla="*/ 2147483646 w 344"/>
              <a:gd name="T33" fmla="*/ 2147483646 h 400"/>
              <a:gd name="T34" fmla="*/ 2147483646 w 344"/>
              <a:gd name="T35" fmla="*/ 2147483646 h 400"/>
              <a:gd name="T36" fmla="*/ 2147483646 w 344"/>
              <a:gd name="T37" fmla="*/ 2147483646 h 400"/>
              <a:gd name="T38" fmla="*/ 2147483646 w 344"/>
              <a:gd name="T39" fmla="*/ 2147483646 h 400"/>
              <a:gd name="T40" fmla="*/ 2147483646 w 344"/>
              <a:gd name="T41" fmla="*/ 2147483646 h 400"/>
              <a:gd name="T42" fmla="*/ 2147483646 w 344"/>
              <a:gd name="T43" fmla="*/ 2147483646 h 400"/>
              <a:gd name="T44" fmla="*/ 2147483646 w 344"/>
              <a:gd name="T45" fmla="*/ 2147483646 h 400"/>
              <a:gd name="T46" fmla="*/ 2147483646 w 344"/>
              <a:gd name="T47" fmla="*/ 2147483646 h 400"/>
              <a:gd name="T48" fmla="*/ 2147483646 w 344"/>
              <a:gd name="T49" fmla="*/ 2147483646 h 400"/>
              <a:gd name="T50" fmla="*/ 2147483646 w 344"/>
              <a:gd name="T51" fmla="*/ 2147483646 h 400"/>
              <a:gd name="T52" fmla="*/ 2147483646 w 344"/>
              <a:gd name="T53" fmla="*/ 2147483646 h 400"/>
              <a:gd name="T54" fmla="*/ 2147483646 w 344"/>
              <a:gd name="T55" fmla="*/ 2147483646 h 400"/>
              <a:gd name="T56" fmla="*/ 2147483646 w 344"/>
              <a:gd name="T57" fmla="*/ 2147483646 h 400"/>
              <a:gd name="T58" fmla="*/ 2147483646 w 344"/>
              <a:gd name="T59" fmla="*/ 2147483646 h 400"/>
              <a:gd name="T60" fmla="*/ 2147483646 w 344"/>
              <a:gd name="T61" fmla="*/ 2147483646 h 400"/>
              <a:gd name="T62" fmla="*/ 2147483646 w 344"/>
              <a:gd name="T63" fmla="*/ 2147483646 h 400"/>
              <a:gd name="T64" fmla="*/ 2147483646 w 344"/>
              <a:gd name="T65" fmla="*/ 2147483646 h 400"/>
              <a:gd name="T66" fmla="*/ 2147483646 w 344"/>
              <a:gd name="T67" fmla="*/ 2147483646 h 400"/>
              <a:gd name="T68" fmla="*/ 2147483646 w 344"/>
              <a:gd name="T69" fmla="*/ 2147483646 h 400"/>
              <a:gd name="T70" fmla="*/ 2147483646 w 344"/>
              <a:gd name="T71" fmla="*/ 2147483646 h 400"/>
              <a:gd name="T72" fmla="*/ 2147483646 w 344"/>
              <a:gd name="T73" fmla="*/ 2147483646 h 400"/>
              <a:gd name="T74" fmla="*/ 2147483646 w 344"/>
              <a:gd name="T75" fmla="*/ 2147483646 h 400"/>
              <a:gd name="T76" fmla="*/ 2147483646 w 344"/>
              <a:gd name="T77" fmla="*/ 2147483646 h 400"/>
              <a:gd name="T78" fmla="*/ 2147483646 w 344"/>
              <a:gd name="T79" fmla="*/ 2147483646 h 400"/>
              <a:gd name="T80" fmla="*/ 2147483646 w 344"/>
              <a:gd name="T81" fmla="*/ 2147483646 h 400"/>
              <a:gd name="T82" fmla="*/ 2147483646 w 344"/>
              <a:gd name="T83" fmla="*/ 2147483646 h 400"/>
              <a:gd name="T84" fmla="*/ 2147483646 w 344"/>
              <a:gd name="T85" fmla="*/ 2147483646 h 400"/>
              <a:gd name="T86" fmla="*/ 2147483646 w 344"/>
              <a:gd name="T87" fmla="*/ 2147483646 h 400"/>
              <a:gd name="T88" fmla="*/ 2147483646 w 344"/>
              <a:gd name="T89" fmla="*/ 2147483646 h 400"/>
              <a:gd name="T90" fmla="*/ 2147483646 w 344"/>
              <a:gd name="T91" fmla="*/ 2147483646 h 400"/>
              <a:gd name="T92" fmla="*/ 2147483646 w 344"/>
              <a:gd name="T93" fmla="*/ 2147483646 h 400"/>
              <a:gd name="T94" fmla="*/ 2147483646 w 344"/>
              <a:gd name="T95" fmla="*/ 2147483646 h 400"/>
              <a:gd name="T96" fmla="*/ 2147483646 w 344"/>
              <a:gd name="T97" fmla="*/ 2147483646 h 400"/>
              <a:gd name="T98" fmla="*/ 2147483646 w 344"/>
              <a:gd name="T99" fmla="*/ 2147483646 h 400"/>
              <a:gd name="T100" fmla="*/ 2147483646 w 344"/>
              <a:gd name="T101" fmla="*/ 2147483646 h 400"/>
              <a:gd name="T102" fmla="*/ 2147483646 w 344"/>
              <a:gd name="T103" fmla="*/ 2147483646 h 400"/>
              <a:gd name="T104" fmla="*/ 2147483646 w 344"/>
              <a:gd name="T105" fmla="*/ 2147483646 h 4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344" h="400">
                <a:moveTo>
                  <a:pt x="300" y="68"/>
                </a:moveTo>
                <a:lnTo>
                  <a:pt x="300" y="68"/>
                </a:lnTo>
                <a:lnTo>
                  <a:pt x="300" y="66"/>
                </a:lnTo>
                <a:lnTo>
                  <a:pt x="292" y="54"/>
                </a:lnTo>
                <a:lnTo>
                  <a:pt x="292" y="52"/>
                </a:lnTo>
                <a:lnTo>
                  <a:pt x="294" y="32"/>
                </a:lnTo>
                <a:lnTo>
                  <a:pt x="292" y="28"/>
                </a:lnTo>
                <a:lnTo>
                  <a:pt x="286" y="24"/>
                </a:lnTo>
                <a:lnTo>
                  <a:pt x="282" y="24"/>
                </a:lnTo>
                <a:lnTo>
                  <a:pt x="274" y="34"/>
                </a:lnTo>
                <a:lnTo>
                  <a:pt x="272" y="34"/>
                </a:lnTo>
                <a:lnTo>
                  <a:pt x="252" y="44"/>
                </a:lnTo>
                <a:lnTo>
                  <a:pt x="250" y="30"/>
                </a:lnTo>
                <a:lnTo>
                  <a:pt x="250" y="28"/>
                </a:lnTo>
                <a:lnTo>
                  <a:pt x="252" y="22"/>
                </a:lnTo>
                <a:lnTo>
                  <a:pt x="250" y="14"/>
                </a:lnTo>
                <a:lnTo>
                  <a:pt x="248" y="12"/>
                </a:lnTo>
                <a:lnTo>
                  <a:pt x="244" y="20"/>
                </a:lnTo>
                <a:lnTo>
                  <a:pt x="218" y="42"/>
                </a:lnTo>
                <a:lnTo>
                  <a:pt x="218" y="44"/>
                </a:lnTo>
                <a:lnTo>
                  <a:pt x="216" y="44"/>
                </a:lnTo>
                <a:lnTo>
                  <a:pt x="214" y="44"/>
                </a:lnTo>
                <a:lnTo>
                  <a:pt x="206" y="40"/>
                </a:lnTo>
                <a:lnTo>
                  <a:pt x="198" y="32"/>
                </a:lnTo>
                <a:lnTo>
                  <a:pt x="184" y="28"/>
                </a:lnTo>
                <a:lnTo>
                  <a:pt x="184" y="26"/>
                </a:lnTo>
                <a:lnTo>
                  <a:pt x="176" y="20"/>
                </a:lnTo>
                <a:lnTo>
                  <a:pt x="150" y="16"/>
                </a:lnTo>
                <a:lnTo>
                  <a:pt x="148" y="16"/>
                </a:lnTo>
                <a:lnTo>
                  <a:pt x="132" y="6"/>
                </a:lnTo>
                <a:lnTo>
                  <a:pt x="132" y="8"/>
                </a:lnTo>
                <a:lnTo>
                  <a:pt x="118" y="0"/>
                </a:lnTo>
                <a:lnTo>
                  <a:pt x="100" y="0"/>
                </a:lnTo>
                <a:lnTo>
                  <a:pt x="94" y="0"/>
                </a:lnTo>
                <a:lnTo>
                  <a:pt x="100" y="30"/>
                </a:lnTo>
                <a:lnTo>
                  <a:pt x="96" y="30"/>
                </a:lnTo>
                <a:lnTo>
                  <a:pt x="80" y="32"/>
                </a:lnTo>
                <a:lnTo>
                  <a:pt x="70" y="32"/>
                </a:lnTo>
                <a:lnTo>
                  <a:pt x="68" y="32"/>
                </a:lnTo>
                <a:lnTo>
                  <a:pt x="60" y="24"/>
                </a:lnTo>
                <a:lnTo>
                  <a:pt x="44" y="32"/>
                </a:lnTo>
                <a:lnTo>
                  <a:pt x="28" y="52"/>
                </a:lnTo>
                <a:lnTo>
                  <a:pt x="16" y="86"/>
                </a:lnTo>
                <a:lnTo>
                  <a:pt x="20" y="124"/>
                </a:lnTo>
                <a:lnTo>
                  <a:pt x="26" y="144"/>
                </a:lnTo>
                <a:lnTo>
                  <a:pt x="26" y="148"/>
                </a:lnTo>
                <a:lnTo>
                  <a:pt x="24" y="150"/>
                </a:lnTo>
                <a:lnTo>
                  <a:pt x="20" y="152"/>
                </a:lnTo>
                <a:lnTo>
                  <a:pt x="20" y="156"/>
                </a:lnTo>
                <a:lnTo>
                  <a:pt x="18" y="166"/>
                </a:lnTo>
                <a:lnTo>
                  <a:pt x="26" y="198"/>
                </a:lnTo>
                <a:lnTo>
                  <a:pt x="24" y="200"/>
                </a:lnTo>
                <a:lnTo>
                  <a:pt x="8" y="210"/>
                </a:lnTo>
                <a:lnTo>
                  <a:pt x="4" y="214"/>
                </a:lnTo>
                <a:lnTo>
                  <a:pt x="2" y="218"/>
                </a:lnTo>
                <a:lnTo>
                  <a:pt x="0" y="228"/>
                </a:lnTo>
                <a:lnTo>
                  <a:pt x="14" y="224"/>
                </a:lnTo>
                <a:lnTo>
                  <a:pt x="14" y="222"/>
                </a:lnTo>
                <a:lnTo>
                  <a:pt x="16" y="222"/>
                </a:lnTo>
                <a:lnTo>
                  <a:pt x="22" y="224"/>
                </a:lnTo>
                <a:lnTo>
                  <a:pt x="26" y="226"/>
                </a:lnTo>
                <a:lnTo>
                  <a:pt x="30" y="228"/>
                </a:lnTo>
                <a:lnTo>
                  <a:pt x="32" y="234"/>
                </a:lnTo>
                <a:lnTo>
                  <a:pt x="34" y="252"/>
                </a:lnTo>
                <a:lnTo>
                  <a:pt x="32" y="254"/>
                </a:lnTo>
                <a:lnTo>
                  <a:pt x="32" y="256"/>
                </a:lnTo>
                <a:lnTo>
                  <a:pt x="28" y="260"/>
                </a:lnTo>
                <a:lnTo>
                  <a:pt x="28" y="264"/>
                </a:lnTo>
                <a:lnTo>
                  <a:pt x="24" y="282"/>
                </a:lnTo>
                <a:lnTo>
                  <a:pt x="28" y="290"/>
                </a:lnTo>
                <a:lnTo>
                  <a:pt x="32" y="296"/>
                </a:lnTo>
                <a:lnTo>
                  <a:pt x="48" y="316"/>
                </a:lnTo>
                <a:lnTo>
                  <a:pt x="64" y="304"/>
                </a:lnTo>
                <a:lnTo>
                  <a:pt x="76" y="302"/>
                </a:lnTo>
                <a:lnTo>
                  <a:pt x="76" y="304"/>
                </a:lnTo>
                <a:lnTo>
                  <a:pt x="84" y="306"/>
                </a:lnTo>
                <a:lnTo>
                  <a:pt x="88" y="306"/>
                </a:lnTo>
                <a:lnTo>
                  <a:pt x="92" y="302"/>
                </a:lnTo>
                <a:lnTo>
                  <a:pt x="100" y="292"/>
                </a:lnTo>
                <a:lnTo>
                  <a:pt x="98" y="286"/>
                </a:lnTo>
                <a:lnTo>
                  <a:pt x="100" y="282"/>
                </a:lnTo>
                <a:lnTo>
                  <a:pt x="104" y="280"/>
                </a:lnTo>
                <a:lnTo>
                  <a:pt x="124" y="280"/>
                </a:lnTo>
                <a:lnTo>
                  <a:pt x="128" y="280"/>
                </a:lnTo>
                <a:lnTo>
                  <a:pt x="130" y="280"/>
                </a:lnTo>
                <a:lnTo>
                  <a:pt x="134" y="274"/>
                </a:lnTo>
                <a:lnTo>
                  <a:pt x="136" y="270"/>
                </a:lnTo>
                <a:lnTo>
                  <a:pt x="142" y="270"/>
                </a:lnTo>
                <a:lnTo>
                  <a:pt x="146" y="272"/>
                </a:lnTo>
                <a:lnTo>
                  <a:pt x="152" y="280"/>
                </a:lnTo>
                <a:lnTo>
                  <a:pt x="154" y="284"/>
                </a:lnTo>
                <a:lnTo>
                  <a:pt x="156" y="288"/>
                </a:lnTo>
                <a:lnTo>
                  <a:pt x="154" y="302"/>
                </a:lnTo>
                <a:lnTo>
                  <a:pt x="156" y="304"/>
                </a:lnTo>
                <a:lnTo>
                  <a:pt x="162" y="310"/>
                </a:lnTo>
                <a:lnTo>
                  <a:pt x="164" y="316"/>
                </a:lnTo>
                <a:lnTo>
                  <a:pt x="162" y="330"/>
                </a:lnTo>
                <a:lnTo>
                  <a:pt x="158" y="340"/>
                </a:lnTo>
                <a:lnTo>
                  <a:pt x="154" y="344"/>
                </a:lnTo>
                <a:lnTo>
                  <a:pt x="142" y="370"/>
                </a:lnTo>
                <a:lnTo>
                  <a:pt x="146" y="372"/>
                </a:lnTo>
                <a:lnTo>
                  <a:pt x="164" y="372"/>
                </a:lnTo>
                <a:lnTo>
                  <a:pt x="168" y="374"/>
                </a:lnTo>
                <a:lnTo>
                  <a:pt x="168" y="376"/>
                </a:lnTo>
                <a:lnTo>
                  <a:pt x="164" y="388"/>
                </a:lnTo>
                <a:lnTo>
                  <a:pt x="164" y="394"/>
                </a:lnTo>
                <a:lnTo>
                  <a:pt x="172" y="398"/>
                </a:lnTo>
                <a:lnTo>
                  <a:pt x="176" y="400"/>
                </a:lnTo>
                <a:lnTo>
                  <a:pt x="178" y="398"/>
                </a:lnTo>
                <a:lnTo>
                  <a:pt x="188" y="394"/>
                </a:lnTo>
                <a:lnTo>
                  <a:pt x="194" y="392"/>
                </a:lnTo>
                <a:lnTo>
                  <a:pt x="204" y="392"/>
                </a:lnTo>
                <a:lnTo>
                  <a:pt x="216" y="380"/>
                </a:lnTo>
                <a:lnTo>
                  <a:pt x="216" y="366"/>
                </a:lnTo>
                <a:lnTo>
                  <a:pt x="216" y="360"/>
                </a:lnTo>
                <a:lnTo>
                  <a:pt x="216" y="356"/>
                </a:lnTo>
                <a:lnTo>
                  <a:pt x="220" y="354"/>
                </a:lnTo>
                <a:lnTo>
                  <a:pt x="224" y="354"/>
                </a:lnTo>
                <a:lnTo>
                  <a:pt x="230" y="356"/>
                </a:lnTo>
                <a:lnTo>
                  <a:pt x="236" y="360"/>
                </a:lnTo>
                <a:lnTo>
                  <a:pt x="256" y="372"/>
                </a:lnTo>
                <a:lnTo>
                  <a:pt x="264" y="376"/>
                </a:lnTo>
                <a:lnTo>
                  <a:pt x="270" y="378"/>
                </a:lnTo>
                <a:lnTo>
                  <a:pt x="270" y="376"/>
                </a:lnTo>
                <a:lnTo>
                  <a:pt x="270" y="370"/>
                </a:lnTo>
                <a:lnTo>
                  <a:pt x="266" y="360"/>
                </a:lnTo>
                <a:lnTo>
                  <a:pt x="256" y="344"/>
                </a:lnTo>
                <a:lnTo>
                  <a:pt x="256" y="342"/>
                </a:lnTo>
                <a:lnTo>
                  <a:pt x="256" y="340"/>
                </a:lnTo>
                <a:lnTo>
                  <a:pt x="264" y="332"/>
                </a:lnTo>
                <a:lnTo>
                  <a:pt x="274" y="326"/>
                </a:lnTo>
                <a:lnTo>
                  <a:pt x="282" y="324"/>
                </a:lnTo>
                <a:lnTo>
                  <a:pt x="292" y="326"/>
                </a:lnTo>
                <a:lnTo>
                  <a:pt x="320" y="340"/>
                </a:lnTo>
                <a:lnTo>
                  <a:pt x="332" y="332"/>
                </a:lnTo>
                <a:lnTo>
                  <a:pt x="334" y="332"/>
                </a:lnTo>
                <a:lnTo>
                  <a:pt x="334" y="330"/>
                </a:lnTo>
                <a:lnTo>
                  <a:pt x="332" y="328"/>
                </a:lnTo>
                <a:lnTo>
                  <a:pt x="334" y="326"/>
                </a:lnTo>
                <a:lnTo>
                  <a:pt x="340" y="314"/>
                </a:lnTo>
                <a:lnTo>
                  <a:pt x="344" y="304"/>
                </a:lnTo>
                <a:lnTo>
                  <a:pt x="344" y="298"/>
                </a:lnTo>
                <a:lnTo>
                  <a:pt x="344" y="292"/>
                </a:lnTo>
                <a:lnTo>
                  <a:pt x="338" y="286"/>
                </a:lnTo>
                <a:lnTo>
                  <a:pt x="334" y="284"/>
                </a:lnTo>
                <a:lnTo>
                  <a:pt x="332" y="284"/>
                </a:lnTo>
                <a:lnTo>
                  <a:pt x="330" y="276"/>
                </a:lnTo>
                <a:lnTo>
                  <a:pt x="332" y="276"/>
                </a:lnTo>
                <a:lnTo>
                  <a:pt x="338" y="272"/>
                </a:lnTo>
                <a:lnTo>
                  <a:pt x="340" y="268"/>
                </a:lnTo>
                <a:lnTo>
                  <a:pt x="338" y="264"/>
                </a:lnTo>
                <a:lnTo>
                  <a:pt x="326" y="252"/>
                </a:lnTo>
                <a:lnTo>
                  <a:pt x="326" y="250"/>
                </a:lnTo>
                <a:lnTo>
                  <a:pt x="320" y="232"/>
                </a:lnTo>
                <a:lnTo>
                  <a:pt x="316" y="214"/>
                </a:lnTo>
                <a:lnTo>
                  <a:pt x="316" y="196"/>
                </a:lnTo>
                <a:lnTo>
                  <a:pt x="316" y="188"/>
                </a:lnTo>
                <a:lnTo>
                  <a:pt x="308" y="196"/>
                </a:lnTo>
                <a:lnTo>
                  <a:pt x="302" y="204"/>
                </a:lnTo>
                <a:lnTo>
                  <a:pt x="300" y="170"/>
                </a:lnTo>
                <a:lnTo>
                  <a:pt x="300" y="168"/>
                </a:lnTo>
                <a:lnTo>
                  <a:pt x="322" y="138"/>
                </a:lnTo>
                <a:lnTo>
                  <a:pt x="334" y="124"/>
                </a:lnTo>
                <a:lnTo>
                  <a:pt x="326" y="100"/>
                </a:lnTo>
                <a:lnTo>
                  <a:pt x="322" y="76"/>
                </a:lnTo>
                <a:lnTo>
                  <a:pt x="308" y="70"/>
                </a:lnTo>
                <a:lnTo>
                  <a:pt x="300" y="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湖北"/>
          <p:cNvSpPr>
            <a:spLocks/>
          </p:cNvSpPr>
          <p:nvPr/>
        </p:nvSpPr>
        <p:spPr bwMode="auto">
          <a:xfrm>
            <a:off x="3662238" y="3983787"/>
            <a:ext cx="702009" cy="439692"/>
          </a:xfrm>
          <a:custGeom>
            <a:avLst/>
            <a:gdLst>
              <a:gd name="T0" fmla="*/ 2147483646 w 488"/>
              <a:gd name="T1" fmla="*/ 2147483646 h 306"/>
              <a:gd name="T2" fmla="*/ 2147483646 w 488"/>
              <a:gd name="T3" fmla="*/ 2147483646 h 306"/>
              <a:gd name="T4" fmla="*/ 2147483646 w 488"/>
              <a:gd name="T5" fmla="*/ 2147483646 h 306"/>
              <a:gd name="T6" fmla="*/ 2147483646 w 488"/>
              <a:gd name="T7" fmla="*/ 2147483646 h 306"/>
              <a:gd name="T8" fmla="*/ 2147483646 w 488"/>
              <a:gd name="T9" fmla="*/ 2147483646 h 306"/>
              <a:gd name="T10" fmla="*/ 2147483646 w 488"/>
              <a:gd name="T11" fmla="*/ 2147483646 h 306"/>
              <a:gd name="T12" fmla="*/ 2147483646 w 488"/>
              <a:gd name="T13" fmla="*/ 2147483646 h 306"/>
              <a:gd name="T14" fmla="*/ 2147483646 w 488"/>
              <a:gd name="T15" fmla="*/ 2147483646 h 306"/>
              <a:gd name="T16" fmla="*/ 2147483646 w 488"/>
              <a:gd name="T17" fmla="*/ 2147483646 h 306"/>
              <a:gd name="T18" fmla="*/ 2147483646 w 488"/>
              <a:gd name="T19" fmla="*/ 2147483646 h 306"/>
              <a:gd name="T20" fmla="*/ 2147483646 w 488"/>
              <a:gd name="T21" fmla="*/ 2147483646 h 306"/>
              <a:gd name="T22" fmla="*/ 2147483646 w 488"/>
              <a:gd name="T23" fmla="*/ 2147483646 h 306"/>
              <a:gd name="T24" fmla="*/ 2147483646 w 488"/>
              <a:gd name="T25" fmla="*/ 2147483646 h 306"/>
              <a:gd name="T26" fmla="*/ 2147483646 w 488"/>
              <a:gd name="T27" fmla="*/ 2147483646 h 306"/>
              <a:gd name="T28" fmla="*/ 2147483646 w 488"/>
              <a:gd name="T29" fmla="*/ 2147483646 h 306"/>
              <a:gd name="T30" fmla="*/ 2147483646 w 488"/>
              <a:gd name="T31" fmla="*/ 2147483646 h 306"/>
              <a:gd name="T32" fmla="*/ 2147483646 w 488"/>
              <a:gd name="T33" fmla="*/ 2147483646 h 306"/>
              <a:gd name="T34" fmla="*/ 2147483646 w 488"/>
              <a:gd name="T35" fmla="*/ 2147483646 h 306"/>
              <a:gd name="T36" fmla="*/ 2147483646 w 488"/>
              <a:gd name="T37" fmla="*/ 2147483646 h 306"/>
              <a:gd name="T38" fmla="*/ 2147483646 w 488"/>
              <a:gd name="T39" fmla="*/ 2147483646 h 306"/>
              <a:gd name="T40" fmla="*/ 2147483646 w 488"/>
              <a:gd name="T41" fmla="*/ 2147483646 h 306"/>
              <a:gd name="T42" fmla="*/ 2147483646 w 488"/>
              <a:gd name="T43" fmla="*/ 2147483646 h 306"/>
              <a:gd name="T44" fmla="*/ 2147483646 w 488"/>
              <a:gd name="T45" fmla="*/ 2147483646 h 306"/>
              <a:gd name="T46" fmla="*/ 2147483646 w 488"/>
              <a:gd name="T47" fmla="*/ 2147483646 h 306"/>
              <a:gd name="T48" fmla="*/ 2147483646 w 488"/>
              <a:gd name="T49" fmla="*/ 2147483646 h 306"/>
              <a:gd name="T50" fmla="*/ 2147483646 w 488"/>
              <a:gd name="T51" fmla="*/ 2147483646 h 306"/>
              <a:gd name="T52" fmla="*/ 2147483646 w 488"/>
              <a:gd name="T53" fmla="*/ 2147483646 h 306"/>
              <a:gd name="T54" fmla="*/ 2147483646 w 488"/>
              <a:gd name="T55" fmla="*/ 2147483646 h 306"/>
              <a:gd name="T56" fmla="*/ 2147483646 w 488"/>
              <a:gd name="T57" fmla="*/ 2147483646 h 306"/>
              <a:gd name="T58" fmla="*/ 2147483646 w 488"/>
              <a:gd name="T59" fmla="*/ 2147483646 h 306"/>
              <a:gd name="T60" fmla="*/ 2147483646 w 488"/>
              <a:gd name="T61" fmla="*/ 2147483646 h 306"/>
              <a:gd name="T62" fmla="*/ 2147483646 w 488"/>
              <a:gd name="T63" fmla="*/ 2147483646 h 306"/>
              <a:gd name="T64" fmla="*/ 2147483646 w 488"/>
              <a:gd name="T65" fmla="*/ 2147483646 h 306"/>
              <a:gd name="T66" fmla="*/ 2147483646 w 488"/>
              <a:gd name="T67" fmla="*/ 2147483646 h 306"/>
              <a:gd name="T68" fmla="*/ 2147483646 w 488"/>
              <a:gd name="T69" fmla="*/ 2147483646 h 306"/>
              <a:gd name="T70" fmla="*/ 2147483646 w 488"/>
              <a:gd name="T71" fmla="*/ 2147483646 h 306"/>
              <a:gd name="T72" fmla="*/ 2147483646 w 488"/>
              <a:gd name="T73" fmla="*/ 2147483646 h 306"/>
              <a:gd name="T74" fmla="*/ 2147483646 w 488"/>
              <a:gd name="T75" fmla="*/ 2147483646 h 306"/>
              <a:gd name="T76" fmla="*/ 2147483646 w 488"/>
              <a:gd name="T77" fmla="*/ 2147483646 h 306"/>
              <a:gd name="T78" fmla="*/ 2147483646 w 488"/>
              <a:gd name="T79" fmla="*/ 2147483646 h 306"/>
              <a:gd name="T80" fmla="*/ 2147483646 w 488"/>
              <a:gd name="T81" fmla="*/ 2147483646 h 306"/>
              <a:gd name="T82" fmla="*/ 2147483646 w 488"/>
              <a:gd name="T83" fmla="*/ 2147483646 h 306"/>
              <a:gd name="T84" fmla="*/ 2147483646 w 488"/>
              <a:gd name="T85" fmla="*/ 2147483646 h 306"/>
              <a:gd name="T86" fmla="*/ 2147483646 w 488"/>
              <a:gd name="T87" fmla="*/ 2147483646 h 306"/>
              <a:gd name="T88" fmla="*/ 2147483646 w 488"/>
              <a:gd name="T89" fmla="*/ 2147483646 h 306"/>
              <a:gd name="T90" fmla="*/ 2147483646 w 488"/>
              <a:gd name="T91" fmla="*/ 2147483646 h 306"/>
              <a:gd name="T92" fmla="*/ 2147483646 w 488"/>
              <a:gd name="T93" fmla="*/ 2147483646 h 306"/>
              <a:gd name="T94" fmla="*/ 2147483646 w 488"/>
              <a:gd name="T95" fmla="*/ 2147483646 h 306"/>
              <a:gd name="T96" fmla="*/ 2147483646 w 488"/>
              <a:gd name="T97" fmla="*/ 2147483646 h 306"/>
              <a:gd name="T98" fmla="*/ 2147483646 w 488"/>
              <a:gd name="T99" fmla="*/ 2147483646 h 306"/>
              <a:gd name="T100" fmla="*/ 2147483646 w 488"/>
              <a:gd name="T101" fmla="*/ 2147483646 h 306"/>
              <a:gd name="T102" fmla="*/ 2147483646 w 488"/>
              <a:gd name="T103" fmla="*/ 2147483646 h 306"/>
              <a:gd name="T104" fmla="*/ 2147483646 w 488"/>
              <a:gd name="T105" fmla="*/ 2147483646 h 306"/>
              <a:gd name="T106" fmla="*/ 2147483646 w 488"/>
              <a:gd name="T107" fmla="*/ 2147483646 h 306"/>
              <a:gd name="T108" fmla="*/ 2147483646 w 488"/>
              <a:gd name="T109" fmla="*/ 2147483646 h 306"/>
              <a:gd name="T110" fmla="*/ 2147483646 w 488"/>
              <a:gd name="T111" fmla="*/ 2147483646 h 306"/>
              <a:gd name="T112" fmla="*/ 2147483646 w 488"/>
              <a:gd name="T113" fmla="*/ 2147483646 h 306"/>
              <a:gd name="T114" fmla="*/ 2147483646 w 488"/>
              <a:gd name="T115" fmla="*/ 2147483646 h 30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广东"/>
          <p:cNvSpPr>
            <a:spLocks/>
          </p:cNvSpPr>
          <p:nvPr/>
        </p:nvSpPr>
        <p:spPr bwMode="auto">
          <a:xfrm>
            <a:off x="3817129" y="4791972"/>
            <a:ext cx="730738" cy="578346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江西"/>
          <p:cNvSpPr>
            <a:spLocks/>
          </p:cNvSpPr>
          <p:nvPr/>
        </p:nvSpPr>
        <p:spPr bwMode="auto">
          <a:xfrm>
            <a:off x="4163136" y="4291073"/>
            <a:ext cx="437194" cy="595833"/>
          </a:xfrm>
          <a:custGeom>
            <a:avLst/>
            <a:gdLst>
              <a:gd name="T0" fmla="*/ 2147483646 w 304"/>
              <a:gd name="T1" fmla="*/ 0 h 414"/>
              <a:gd name="T2" fmla="*/ 2147483646 w 304"/>
              <a:gd name="T3" fmla="*/ 2147483646 h 414"/>
              <a:gd name="T4" fmla="*/ 2147483646 w 304"/>
              <a:gd name="T5" fmla="*/ 2147483646 h 414"/>
              <a:gd name="T6" fmla="*/ 2147483646 w 304"/>
              <a:gd name="T7" fmla="*/ 2147483646 h 414"/>
              <a:gd name="T8" fmla="*/ 2147483646 w 304"/>
              <a:gd name="T9" fmla="*/ 2147483646 h 414"/>
              <a:gd name="T10" fmla="*/ 2147483646 w 304"/>
              <a:gd name="T11" fmla="*/ 2147483646 h 414"/>
              <a:gd name="T12" fmla="*/ 2147483646 w 304"/>
              <a:gd name="T13" fmla="*/ 2147483646 h 414"/>
              <a:gd name="T14" fmla="*/ 2147483646 w 304"/>
              <a:gd name="T15" fmla="*/ 2147483646 h 414"/>
              <a:gd name="T16" fmla="*/ 2147483646 w 304"/>
              <a:gd name="T17" fmla="*/ 2147483646 h 414"/>
              <a:gd name="T18" fmla="*/ 2147483646 w 304"/>
              <a:gd name="T19" fmla="*/ 2147483646 h 414"/>
              <a:gd name="T20" fmla="*/ 2147483646 w 304"/>
              <a:gd name="T21" fmla="*/ 2147483646 h 414"/>
              <a:gd name="T22" fmla="*/ 2147483646 w 304"/>
              <a:gd name="T23" fmla="*/ 2147483646 h 414"/>
              <a:gd name="T24" fmla="*/ 2147483646 w 304"/>
              <a:gd name="T25" fmla="*/ 2147483646 h 414"/>
              <a:gd name="T26" fmla="*/ 2147483646 w 304"/>
              <a:gd name="T27" fmla="*/ 2147483646 h 414"/>
              <a:gd name="T28" fmla="*/ 0 w 304"/>
              <a:gd name="T29" fmla="*/ 2147483646 h 414"/>
              <a:gd name="T30" fmla="*/ 2147483646 w 304"/>
              <a:gd name="T31" fmla="*/ 2147483646 h 414"/>
              <a:gd name="T32" fmla="*/ 2147483646 w 304"/>
              <a:gd name="T33" fmla="*/ 2147483646 h 414"/>
              <a:gd name="T34" fmla="*/ 2147483646 w 304"/>
              <a:gd name="T35" fmla="*/ 2147483646 h 414"/>
              <a:gd name="T36" fmla="*/ 2147483646 w 304"/>
              <a:gd name="T37" fmla="*/ 2147483646 h 414"/>
              <a:gd name="T38" fmla="*/ 2147483646 w 304"/>
              <a:gd name="T39" fmla="*/ 2147483646 h 414"/>
              <a:gd name="T40" fmla="*/ 2147483646 w 304"/>
              <a:gd name="T41" fmla="*/ 2147483646 h 414"/>
              <a:gd name="T42" fmla="*/ 2147483646 w 304"/>
              <a:gd name="T43" fmla="*/ 2147483646 h 414"/>
              <a:gd name="T44" fmla="*/ 2147483646 w 304"/>
              <a:gd name="T45" fmla="*/ 2147483646 h 414"/>
              <a:gd name="T46" fmla="*/ 2147483646 w 304"/>
              <a:gd name="T47" fmla="*/ 2147483646 h 414"/>
              <a:gd name="T48" fmla="*/ 2147483646 w 304"/>
              <a:gd name="T49" fmla="*/ 2147483646 h 414"/>
              <a:gd name="T50" fmla="*/ 2147483646 w 304"/>
              <a:gd name="T51" fmla="*/ 2147483646 h 414"/>
              <a:gd name="T52" fmla="*/ 2147483646 w 304"/>
              <a:gd name="T53" fmla="*/ 2147483646 h 414"/>
              <a:gd name="T54" fmla="*/ 2147483646 w 304"/>
              <a:gd name="T55" fmla="*/ 2147483646 h 414"/>
              <a:gd name="T56" fmla="*/ 2147483646 w 304"/>
              <a:gd name="T57" fmla="*/ 2147483646 h 414"/>
              <a:gd name="T58" fmla="*/ 2147483646 w 304"/>
              <a:gd name="T59" fmla="*/ 2147483646 h 414"/>
              <a:gd name="T60" fmla="*/ 2147483646 w 304"/>
              <a:gd name="T61" fmla="*/ 2147483646 h 414"/>
              <a:gd name="T62" fmla="*/ 2147483646 w 304"/>
              <a:gd name="T63" fmla="*/ 2147483646 h 414"/>
              <a:gd name="T64" fmla="*/ 2147483646 w 304"/>
              <a:gd name="T65" fmla="*/ 2147483646 h 414"/>
              <a:gd name="T66" fmla="*/ 2147483646 w 304"/>
              <a:gd name="T67" fmla="*/ 2147483646 h 414"/>
              <a:gd name="T68" fmla="*/ 2147483646 w 304"/>
              <a:gd name="T69" fmla="*/ 2147483646 h 414"/>
              <a:gd name="T70" fmla="*/ 2147483646 w 304"/>
              <a:gd name="T71" fmla="*/ 2147483646 h 414"/>
              <a:gd name="T72" fmla="*/ 2147483646 w 304"/>
              <a:gd name="T73" fmla="*/ 2147483646 h 414"/>
              <a:gd name="T74" fmla="*/ 2147483646 w 304"/>
              <a:gd name="T75" fmla="*/ 2147483646 h 414"/>
              <a:gd name="T76" fmla="*/ 2147483646 w 304"/>
              <a:gd name="T77" fmla="*/ 2147483646 h 414"/>
              <a:gd name="T78" fmla="*/ 2147483646 w 304"/>
              <a:gd name="T79" fmla="*/ 2147483646 h 414"/>
              <a:gd name="T80" fmla="*/ 2147483646 w 304"/>
              <a:gd name="T81" fmla="*/ 2147483646 h 414"/>
              <a:gd name="T82" fmla="*/ 2147483646 w 304"/>
              <a:gd name="T83" fmla="*/ 2147483646 h 414"/>
              <a:gd name="T84" fmla="*/ 2147483646 w 304"/>
              <a:gd name="T85" fmla="*/ 2147483646 h 414"/>
              <a:gd name="T86" fmla="*/ 2147483646 w 304"/>
              <a:gd name="T87" fmla="*/ 2147483646 h 414"/>
              <a:gd name="T88" fmla="*/ 2147483646 w 304"/>
              <a:gd name="T89" fmla="*/ 2147483646 h 414"/>
              <a:gd name="T90" fmla="*/ 2147483646 w 304"/>
              <a:gd name="T91" fmla="*/ 2147483646 h 414"/>
              <a:gd name="T92" fmla="*/ 2147483646 w 304"/>
              <a:gd name="T93" fmla="*/ 2147483646 h 414"/>
              <a:gd name="T94" fmla="*/ 2147483646 w 304"/>
              <a:gd name="T95" fmla="*/ 2147483646 h 414"/>
              <a:gd name="T96" fmla="*/ 2147483646 w 304"/>
              <a:gd name="T97" fmla="*/ 2147483646 h 414"/>
              <a:gd name="T98" fmla="*/ 2147483646 w 304"/>
              <a:gd name="T99" fmla="*/ 2147483646 h 414"/>
              <a:gd name="T100" fmla="*/ 2147483646 w 304"/>
              <a:gd name="T101" fmla="*/ 2147483646 h 414"/>
              <a:gd name="T102" fmla="*/ 2147483646 w 304"/>
              <a:gd name="T103" fmla="*/ 2147483646 h 414"/>
              <a:gd name="T104" fmla="*/ 2147483646 w 304"/>
              <a:gd name="T105" fmla="*/ 2147483646 h 414"/>
              <a:gd name="T106" fmla="*/ 2147483646 w 304"/>
              <a:gd name="T107" fmla="*/ 2147483646 h 414"/>
              <a:gd name="T108" fmla="*/ 2147483646 w 304"/>
              <a:gd name="T109" fmla="*/ 2147483646 h 414"/>
              <a:gd name="T110" fmla="*/ 2147483646 w 304"/>
              <a:gd name="T111" fmla="*/ 2147483646 h 414"/>
              <a:gd name="T112" fmla="*/ 2147483646 w 304"/>
              <a:gd name="T113" fmla="*/ 2147483646 h 414"/>
              <a:gd name="T114" fmla="*/ 2147483646 w 304"/>
              <a:gd name="T115" fmla="*/ 2147483646 h 414"/>
              <a:gd name="T116" fmla="*/ 2147483646 w 304"/>
              <a:gd name="T117" fmla="*/ 2147483646 h 41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304" h="414">
                <a:moveTo>
                  <a:pt x="240" y="16"/>
                </a:moveTo>
                <a:lnTo>
                  <a:pt x="238" y="16"/>
                </a:lnTo>
                <a:lnTo>
                  <a:pt x="220" y="0"/>
                </a:lnTo>
                <a:lnTo>
                  <a:pt x="212" y="6"/>
                </a:lnTo>
                <a:lnTo>
                  <a:pt x="206" y="16"/>
                </a:lnTo>
                <a:lnTo>
                  <a:pt x="200" y="24"/>
                </a:lnTo>
                <a:lnTo>
                  <a:pt x="192" y="28"/>
                </a:lnTo>
                <a:lnTo>
                  <a:pt x="184" y="32"/>
                </a:lnTo>
                <a:lnTo>
                  <a:pt x="180" y="34"/>
                </a:lnTo>
                <a:lnTo>
                  <a:pt x="176" y="32"/>
                </a:lnTo>
                <a:lnTo>
                  <a:pt x="174" y="28"/>
                </a:lnTo>
                <a:lnTo>
                  <a:pt x="174" y="22"/>
                </a:lnTo>
                <a:lnTo>
                  <a:pt x="180" y="4"/>
                </a:lnTo>
                <a:lnTo>
                  <a:pt x="152" y="22"/>
                </a:lnTo>
                <a:lnTo>
                  <a:pt x="152" y="24"/>
                </a:lnTo>
                <a:lnTo>
                  <a:pt x="128" y="24"/>
                </a:lnTo>
                <a:lnTo>
                  <a:pt x="108" y="34"/>
                </a:lnTo>
                <a:lnTo>
                  <a:pt x="108" y="36"/>
                </a:lnTo>
                <a:lnTo>
                  <a:pt x="84" y="36"/>
                </a:lnTo>
                <a:lnTo>
                  <a:pt x="72" y="42"/>
                </a:lnTo>
                <a:lnTo>
                  <a:pt x="68" y="54"/>
                </a:lnTo>
                <a:lnTo>
                  <a:pt x="66" y="56"/>
                </a:lnTo>
                <a:lnTo>
                  <a:pt x="40" y="56"/>
                </a:lnTo>
                <a:lnTo>
                  <a:pt x="34" y="56"/>
                </a:lnTo>
                <a:lnTo>
                  <a:pt x="28" y="62"/>
                </a:lnTo>
                <a:lnTo>
                  <a:pt x="8" y="80"/>
                </a:lnTo>
                <a:lnTo>
                  <a:pt x="16" y="84"/>
                </a:lnTo>
                <a:lnTo>
                  <a:pt x="20" y="88"/>
                </a:lnTo>
                <a:lnTo>
                  <a:pt x="22" y="94"/>
                </a:lnTo>
                <a:lnTo>
                  <a:pt x="22" y="92"/>
                </a:lnTo>
                <a:lnTo>
                  <a:pt x="34" y="138"/>
                </a:lnTo>
                <a:lnTo>
                  <a:pt x="34" y="140"/>
                </a:lnTo>
                <a:lnTo>
                  <a:pt x="34" y="144"/>
                </a:lnTo>
                <a:lnTo>
                  <a:pt x="32" y="144"/>
                </a:lnTo>
                <a:lnTo>
                  <a:pt x="0" y="188"/>
                </a:lnTo>
                <a:lnTo>
                  <a:pt x="0" y="200"/>
                </a:lnTo>
                <a:lnTo>
                  <a:pt x="8" y="196"/>
                </a:lnTo>
                <a:lnTo>
                  <a:pt x="12" y="196"/>
                </a:lnTo>
                <a:lnTo>
                  <a:pt x="16" y="198"/>
                </a:lnTo>
                <a:lnTo>
                  <a:pt x="18" y="202"/>
                </a:lnTo>
                <a:lnTo>
                  <a:pt x="16" y="214"/>
                </a:lnTo>
                <a:lnTo>
                  <a:pt x="16" y="226"/>
                </a:lnTo>
                <a:lnTo>
                  <a:pt x="18" y="238"/>
                </a:lnTo>
                <a:lnTo>
                  <a:pt x="20" y="250"/>
                </a:lnTo>
                <a:lnTo>
                  <a:pt x="24" y="262"/>
                </a:lnTo>
                <a:lnTo>
                  <a:pt x="36" y="274"/>
                </a:lnTo>
                <a:lnTo>
                  <a:pt x="40" y="280"/>
                </a:lnTo>
                <a:lnTo>
                  <a:pt x="40" y="286"/>
                </a:lnTo>
                <a:lnTo>
                  <a:pt x="36" y="294"/>
                </a:lnTo>
                <a:lnTo>
                  <a:pt x="42" y="304"/>
                </a:lnTo>
                <a:lnTo>
                  <a:pt x="44" y="310"/>
                </a:lnTo>
                <a:lnTo>
                  <a:pt x="44" y="320"/>
                </a:lnTo>
                <a:lnTo>
                  <a:pt x="40" y="330"/>
                </a:lnTo>
                <a:lnTo>
                  <a:pt x="34" y="344"/>
                </a:lnTo>
                <a:lnTo>
                  <a:pt x="44" y="362"/>
                </a:lnTo>
                <a:lnTo>
                  <a:pt x="46" y="366"/>
                </a:lnTo>
                <a:lnTo>
                  <a:pt x="52" y="362"/>
                </a:lnTo>
                <a:lnTo>
                  <a:pt x="60" y="356"/>
                </a:lnTo>
                <a:lnTo>
                  <a:pt x="66" y="352"/>
                </a:lnTo>
                <a:lnTo>
                  <a:pt x="72" y="352"/>
                </a:lnTo>
                <a:lnTo>
                  <a:pt x="78" y="352"/>
                </a:lnTo>
                <a:lnTo>
                  <a:pt x="84" y="356"/>
                </a:lnTo>
                <a:lnTo>
                  <a:pt x="86" y="362"/>
                </a:lnTo>
                <a:lnTo>
                  <a:pt x="86" y="366"/>
                </a:lnTo>
                <a:lnTo>
                  <a:pt x="82" y="374"/>
                </a:lnTo>
                <a:lnTo>
                  <a:pt x="66" y="392"/>
                </a:lnTo>
                <a:lnTo>
                  <a:pt x="56" y="406"/>
                </a:lnTo>
                <a:lnTo>
                  <a:pt x="60" y="414"/>
                </a:lnTo>
                <a:lnTo>
                  <a:pt x="72" y="408"/>
                </a:lnTo>
                <a:lnTo>
                  <a:pt x="76" y="406"/>
                </a:lnTo>
                <a:lnTo>
                  <a:pt x="80" y="406"/>
                </a:lnTo>
                <a:lnTo>
                  <a:pt x="94" y="402"/>
                </a:lnTo>
                <a:lnTo>
                  <a:pt x="120" y="390"/>
                </a:lnTo>
                <a:lnTo>
                  <a:pt x="126" y="388"/>
                </a:lnTo>
                <a:lnTo>
                  <a:pt x="134" y="390"/>
                </a:lnTo>
                <a:lnTo>
                  <a:pt x="142" y="394"/>
                </a:lnTo>
                <a:lnTo>
                  <a:pt x="150" y="402"/>
                </a:lnTo>
                <a:lnTo>
                  <a:pt x="154" y="400"/>
                </a:lnTo>
                <a:lnTo>
                  <a:pt x="154" y="390"/>
                </a:lnTo>
                <a:lnTo>
                  <a:pt x="152" y="388"/>
                </a:lnTo>
                <a:lnTo>
                  <a:pt x="152" y="384"/>
                </a:lnTo>
                <a:lnTo>
                  <a:pt x="154" y="380"/>
                </a:lnTo>
                <a:lnTo>
                  <a:pt x="150" y="366"/>
                </a:lnTo>
                <a:lnTo>
                  <a:pt x="150" y="362"/>
                </a:lnTo>
                <a:lnTo>
                  <a:pt x="150" y="358"/>
                </a:lnTo>
                <a:lnTo>
                  <a:pt x="158" y="352"/>
                </a:lnTo>
                <a:lnTo>
                  <a:pt x="166" y="346"/>
                </a:lnTo>
                <a:lnTo>
                  <a:pt x="162" y="336"/>
                </a:lnTo>
                <a:lnTo>
                  <a:pt x="162" y="334"/>
                </a:lnTo>
                <a:lnTo>
                  <a:pt x="166" y="328"/>
                </a:lnTo>
                <a:lnTo>
                  <a:pt x="164" y="324"/>
                </a:lnTo>
                <a:lnTo>
                  <a:pt x="164" y="320"/>
                </a:lnTo>
                <a:lnTo>
                  <a:pt x="164" y="316"/>
                </a:lnTo>
                <a:lnTo>
                  <a:pt x="170" y="308"/>
                </a:lnTo>
                <a:lnTo>
                  <a:pt x="180" y="300"/>
                </a:lnTo>
                <a:lnTo>
                  <a:pt x="178" y="298"/>
                </a:lnTo>
                <a:lnTo>
                  <a:pt x="176" y="296"/>
                </a:lnTo>
                <a:lnTo>
                  <a:pt x="186" y="292"/>
                </a:lnTo>
                <a:lnTo>
                  <a:pt x="186" y="278"/>
                </a:lnTo>
                <a:lnTo>
                  <a:pt x="186" y="274"/>
                </a:lnTo>
                <a:lnTo>
                  <a:pt x="190" y="270"/>
                </a:lnTo>
                <a:lnTo>
                  <a:pt x="194" y="266"/>
                </a:lnTo>
                <a:lnTo>
                  <a:pt x="200" y="260"/>
                </a:lnTo>
                <a:lnTo>
                  <a:pt x="206" y="256"/>
                </a:lnTo>
                <a:lnTo>
                  <a:pt x="194" y="242"/>
                </a:lnTo>
                <a:lnTo>
                  <a:pt x="192" y="238"/>
                </a:lnTo>
                <a:lnTo>
                  <a:pt x="192" y="232"/>
                </a:lnTo>
                <a:lnTo>
                  <a:pt x="194" y="228"/>
                </a:lnTo>
                <a:lnTo>
                  <a:pt x="198" y="222"/>
                </a:lnTo>
                <a:lnTo>
                  <a:pt x="198" y="220"/>
                </a:lnTo>
                <a:lnTo>
                  <a:pt x="224" y="200"/>
                </a:lnTo>
                <a:lnTo>
                  <a:pt x="224" y="194"/>
                </a:lnTo>
                <a:lnTo>
                  <a:pt x="222" y="192"/>
                </a:lnTo>
                <a:lnTo>
                  <a:pt x="220" y="186"/>
                </a:lnTo>
                <a:lnTo>
                  <a:pt x="220" y="178"/>
                </a:lnTo>
                <a:lnTo>
                  <a:pt x="220" y="170"/>
                </a:lnTo>
                <a:lnTo>
                  <a:pt x="224" y="156"/>
                </a:lnTo>
                <a:lnTo>
                  <a:pt x="230" y="146"/>
                </a:lnTo>
                <a:lnTo>
                  <a:pt x="238" y="138"/>
                </a:lnTo>
                <a:lnTo>
                  <a:pt x="250" y="136"/>
                </a:lnTo>
                <a:lnTo>
                  <a:pt x="252" y="136"/>
                </a:lnTo>
                <a:lnTo>
                  <a:pt x="262" y="140"/>
                </a:lnTo>
                <a:lnTo>
                  <a:pt x="272" y="140"/>
                </a:lnTo>
                <a:lnTo>
                  <a:pt x="284" y="128"/>
                </a:lnTo>
                <a:lnTo>
                  <a:pt x="296" y="120"/>
                </a:lnTo>
                <a:lnTo>
                  <a:pt x="296" y="108"/>
                </a:lnTo>
                <a:lnTo>
                  <a:pt x="296" y="106"/>
                </a:lnTo>
                <a:lnTo>
                  <a:pt x="296" y="104"/>
                </a:lnTo>
                <a:lnTo>
                  <a:pt x="300" y="102"/>
                </a:lnTo>
                <a:lnTo>
                  <a:pt x="304" y="98"/>
                </a:lnTo>
                <a:lnTo>
                  <a:pt x="304" y="96"/>
                </a:lnTo>
                <a:lnTo>
                  <a:pt x="296" y="84"/>
                </a:lnTo>
                <a:lnTo>
                  <a:pt x="286" y="68"/>
                </a:lnTo>
                <a:lnTo>
                  <a:pt x="276" y="52"/>
                </a:lnTo>
                <a:lnTo>
                  <a:pt x="274" y="46"/>
                </a:lnTo>
                <a:lnTo>
                  <a:pt x="274" y="40"/>
                </a:lnTo>
                <a:lnTo>
                  <a:pt x="276" y="34"/>
                </a:lnTo>
                <a:lnTo>
                  <a:pt x="280" y="28"/>
                </a:lnTo>
                <a:lnTo>
                  <a:pt x="264" y="20"/>
                </a:lnTo>
                <a:lnTo>
                  <a:pt x="240" y="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福建"/>
          <p:cNvSpPr>
            <a:spLocks/>
          </p:cNvSpPr>
          <p:nvPr/>
        </p:nvSpPr>
        <p:spPr bwMode="auto">
          <a:xfrm>
            <a:off x="4390477" y="4449711"/>
            <a:ext cx="404717" cy="494654"/>
          </a:xfrm>
          <a:custGeom>
            <a:avLst/>
            <a:gdLst>
              <a:gd name="T0" fmla="*/ 2147483646 w 282"/>
              <a:gd name="T1" fmla="*/ 2147483646 h 344"/>
              <a:gd name="T2" fmla="*/ 2147483646 w 282"/>
              <a:gd name="T3" fmla="*/ 2147483646 h 344"/>
              <a:gd name="T4" fmla="*/ 2147483646 w 282"/>
              <a:gd name="T5" fmla="*/ 2147483646 h 344"/>
              <a:gd name="T6" fmla="*/ 2147483646 w 282"/>
              <a:gd name="T7" fmla="*/ 2147483646 h 344"/>
              <a:gd name="T8" fmla="*/ 2147483646 w 282"/>
              <a:gd name="T9" fmla="*/ 2147483646 h 344"/>
              <a:gd name="T10" fmla="*/ 2147483646 w 282"/>
              <a:gd name="T11" fmla="*/ 2147483646 h 344"/>
              <a:gd name="T12" fmla="*/ 2147483646 w 282"/>
              <a:gd name="T13" fmla="*/ 2147483646 h 344"/>
              <a:gd name="T14" fmla="*/ 2147483646 w 282"/>
              <a:gd name="T15" fmla="*/ 2147483646 h 344"/>
              <a:gd name="T16" fmla="*/ 2147483646 w 282"/>
              <a:gd name="T17" fmla="*/ 2147483646 h 344"/>
              <a:gd name="T18" fmla="*/ 2147483646 w 282"/>
              <a:gd name="T19" fmla="*/ 2147483646 h 344"/>
              <a:gd name="T20" fmla="*/ 2147483646 w 282"/>
              <a:gd name="T21" fmla="*/ 2147483646 h 344"/>
              <a:gd name="T22" fmla="*/ 2147483646 w 282"/>
              <a:gd name="T23" fmla="*/ 2147483646 h 344"/>
              <a:gd name="T24" fmla="*/ 2147483646 w 282"/>
              <a:gd name="T25" fmla="*/ 2147483646 h 344"/>
              <a:gd name="T26" fmla="*/ 2147483646 w 282"/>
              <a:gd name="T27" fmla="*/ 2147483646 h 344"/>
              <a:gd name="T28" fmla="*/ 2147483646 w 282"/>
              <a:gd name="T29" fmla="*/ 2147483646 h 344"/>
              <a:gd name="T30" fmla="*/ 2147483646 w 282"/>
              <a:gd name="T31" fmla="*/ 2147483646 h 344"/>
              <a:gd name="T32" fmla="*/ 2147483646 w 282"/>
              <a:gd name="T33" fmla="*/ 2147483646 h 344"/>
              <a:gd name="T34" fmla="*/ 0 w 282"/>
              <a:gd name="T35" fmla="*/ 2147483646 h 344"/>
              <a:gd name="T36" fmla="*/ 2147483646 w 282"/>
              <a:gd name="T37" fmla="*/ 2147483646 h 344"/>
              <a:gd name="T38" fmla="*/ 2147483646 w 282"/>
              <a:gd name="T39" fmla="*/ 2147483646 h 344"/>
              <a:gd name="T40" fmla="*/ 2147483646 w 282"/>
              <a:gd name="T41" fmla="*/ 2147483646 h 344"/>
              <a:gd name="T42" fmla="*/ 2147483646 w 282"/>
              <a:gd name="T43" fmla="*/ 2147483646 h 344"/>
              <a:gd name="T44" fmla="*/ 2147483646 w 282"/>
              <a:gd name="T45" fmla="*/ 2147483646 h 344"/>
              <a:gd name="T46" fmla="*/ 2147483646 w 282"/>
              <a:gd name="T47" fmla="*/ 2147483646 h 344"/>
              <a:gd name="T48" fmla="*/ 2147483646 w 282"/>
              <a:gd name="T49" fmla="*/ 2147483646 h 344"/>
              <a:gd name="T50" fmla="*/ 2147483646 w 282"/>
              <a:gd name="T51" fmla="*/ 2147483646 h 344"/>
              <a:gd name="T52" fmla="*/ 2147483646 w 282"/>
              <a:gd name="T53" fmla="*/ 2147483646 h 344"/>
              <a:gd name="T54" fmla="*/ 2147483646 w 282"/>
              <a:gd name="T55" fmla="*/ 2147483646 h 344"/>
              <a:gd name="T56" fmla="*/ 2147483646 w 282"/>
              <a:gd name="T57" fmla="*/ 2147483646 h 344"/>
              <a:gd name="T58" fmla="*/ 2147483646 w 282"/>
              <a:gd name="T59" fmla="*/ 2147483646 h 344"/>
              <a:gd name="T60" fmla="*/ 2147483646 w 282"/>
              <a:gd name="T61" fmla="*/ 2147483646 h 344"/>
              <a:gd name="T62" fmla="*/ 2147483646 w 282"/>
              <a:gd name="T63" fmla="*/ 2147483646 h 344"/>
              <a:gd name="T64" fmla="*/ 2147483646 w 282"/>
              <a:gd name="T65" fmla="*/ 2147483646 h 344"/>
              <a:gd name="T66" fmla="*/ 2147483646 w 282"/>
              <a:gd name="T67" fmla="*/ 2147483646 h 344"/>
              <a:gd name="T68" fmla="*/ 2147483646 w 282"/>
              <a:gd name="T69" fmla="*/ 2147483646 h 344"/>
              <a:gd name="T70" fmla="*/ 2147483646 w 282"/>
              <a:gd name="T71" fmla="*/ 2147483646 h 344"/>
              <a:gd name="T72" fmla="*/ 2147483646 w 282"/>
              <a:gd name="T73" fmla="*/ 2147483646 h 344"/>
              <a:gd name="T74" fmla="*/ 2147483646 w 282"/>
              <a:gd name="T75" fmla="*/ 2147483646 h 344"/>
              <a:gd name="T76" fmla="*/ 2147483646 w 282"/>
              <a:gd name="T77" fmla="*/ 2147483646 h 344"/>
              <a:gd name="T78" fmla="*/ 2147483646 w 282"/>
              <a:gd name="T79" fmla="*/ 2147483646 h 344"/>
              <a:gd name="T80" fmla="*/ 2147483646 w 282"/>
              <a:gd name="T81" fmla="*/ 2147483646 h 344"/>
              <a:gd name="T82" fmla="*/ 2147483646 w 282"/>
              <a:gd name="T83" fmla="*/ 2147483646 h 344"/>
              <a:gd name="T84" fmla="*/ 2147483646 w 282"/>
              <a:gd name="T85" fmla="*/ 2147483646 h 344"/>
              <a:gd name="T86" fmla="*/ 2147483646 w 282"/>
              <a:gd name="T87" fmla="*/ 2147483646 h 344"/>
              <a:gd name="T88" fmla="*/ 2147483646 w 282"/>
              <a:gd name="T89" fmla="*/ 2147483646 h 344"/>
              <a:gd name="T90" fmla="*/ 2147483646 w 282"/>
              <a:gd name="T91" fmla="*/ 2147483646 h 344"/>
              <a:gd name="T92" fmla="*/ 2147483646 w 282"/>
              <a:gd name="T93" fmla="*/ 2147483646 h 344"/>
              <a:gd name="T94" fmla="*/ 2147483646 w 282"/>
              <a:gd name="T95" fmla="*/ 2147483646 h 344"/>
              <a:gd name="T96" fmla="*/ 2147483646 w 282"/>
              <a:gd name="T97" fmla="*/ 2147483646 h 344"/>
              <a:gd name="T98" fmla="*/ 2147483646 w 282"/>
              <a:gd name="T99" fmla="*/ 2147483646 h 344"/>
              <a:gd name="T100" fmla="*/ 2147483646 w 282"/>
              <a:gd name="T101" fmla="*/ 2147483646 h 344"/>
              <a:gd name="T102" fmla="*/ 2147483646 w 282"/>
              <a:gd name="T103" fmla="*/ 0 h 34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2" h="344">
                <a:moveTo>
                  <a:pt x="146" y="14"/>
                </a:moveTo>
                <a:lnTo>
                  <a:pt x="146" y="14"/>
                </a:lnTo>
                <a:lnTo>
                  <a:pt x="132" y="24"/>
                </a:lnTo>
                <a:lnTo>
                  <a:pt x="120" y="38"/>
                </a:lnTo>
                <a:lnTo>
                  <a:pt x="118" y="38"/>
                </a:lnTo>
                <a:lnTo>
                  <a:pt x="118" y="40"/>
                </a:lnTo>
                <a:lnTo>
                  <a:pt x="102" y="40"/>
                </a:lnTo>
                <a:lnTo>
                  <a:pt x="92" y="34"/>
                </a:lnTo>
                <a:lnTo>
                  <a:pt x="84" y="38"/>
                </a:lnTo>
                <a:lnTo>
                  <a:pt x="78" y="42"/>
                </a:lnTo>
                <a:lnTo>
                  <a:pt x="74" y="50"/>
                </a:lnTo>
                <a:lnTo>
                  <a:pt x="70" y="60"/>
                </a:lnTo>
                <a:lnTo>
                  <a:pt x="70" y="74"/>
                </a:lnTo>
                <a:lnTo>
                  <a:pt x="80" y="66"/>
                </a:lnTo>
                <a:lnTo>
                  <a:pt x="74" y="92"/>
                </a:lnTo>
                <a:lnTo>
                  <a:pt x="74" y="94"/>
                </a:lnTo>
                <a:lnTo>
                  <a:pt x="46" y="116"/>
                </a:lnTo>
                <a:lnTo>
                  <a:pt x="42" y="124"/>
                </a:lnTo>
                <a:lnTo>
                  <a:pt x="42" y="128"/>
                </a:lnTo>
                <a:lnTo>
                  <a:pt x="48" y="134"/>
                </a:lnTo>
                <a:lnTo>
                  <a:pt x="54" y="140"/>
                </a:lnTo>
                <a:lnTo>
                  <a:pt x="56" y="142"/>
                </a:lnTo>
                <a:lnTo>
                  <a:pt x="56" y="146"/>
                </a:lnTo>
                <a:lnTo>
                  <a:pt x="56" y="148"/>
                </a:lnTo>
                <a:lnTo>
                  <a:pt x="54" y="152"/>
                </a:lnTo>
                <a:lnTo>
                  <a:pt x="36" y="166"/>
                </a:lnTo>
                <a:lnTo>
                  <a:pt x="38" y="174"/>
                </a:lnTo>
                <a:lnTo>
                  <a:pt x="36" y="184"/>
                </a:lnTo>
                <a:lnTo>
                  <a:pt x="36" y="186"/>
                </a:lnTo>
                <a:lnTo>
                  <a:pt x="30" y="190"/>
                </a:lnTo>
                <a:lnTo>
                  <a:pt x="28" y="194"/>
                </a:lnTo>
                <a:lnTo>
                  <a:pt x="24" y="200"/>
                </a:lnTo>
                <a:lnTo>
                  <a:pt x="14" y="208"/>
                </a:lnTo>
                <a:lnTo>
                  <a:pt x="14" y="210"/>
                </a:lnTo>
                <a:lnTo>
                  <a:pt x="16" y="216"/>
                </a:lnTo>
                <a:lnTo>
                  <a:pt x="14" y="226"/>
                </a:lnTo>
                <a:lnTo>
                  <a:pt x="16" y="236"/>
                </a:lnTo>
                <a:lnTo>
                  <a:pt x="16" y="238"/>
                </a:lnTo>
                <a:lnTo>
                  <a:pt x="14" y="242"/>
                </a:lnTo>
                <a:lnTo>
                  <a:pt x="6" y="250"/>
                </a:lnTo>
                <a:lnTo>
                  <a:pt x="4" y="250"/>
                </a:lnTo>
                <a:lnTo>
                  <a:pt x="0" y="252"/>
                </a:lnTo>
                <a:lnTo>
                  <a:pt x="0" y="254"/>
                </a:lnTo>
                <a:lnTo>
                  <a:pt x="6" y="272"/>
                </a:lnTo>
                <a:lnTo>
                  <a:pt x="28" y="272"/>
                </a:lnTo>
                <a:lnTo>
                  <a:pt x="50" y="272"/>
                </a:lnTo>
                <a:lnTo>
                  <a:pt x="52" y="272"/>
                </a:lnTo>
                <a:lnTo>
                  <a:pt x="52" y="274"/>
                </a:lnTo>
                <a:lnTo>
                  <a:pt x="70" y="290"/>
                </a:lnTo>
                <a:lnTo>
                  <a:pt x="70" y="292"/>
                </a:lnTo>
                <a:lnTo>
                  <a:pt x="82" y="322"/>
                </a:lnTo>
                <a:lnTo>
                  <a:pt x="102" y="342"/>
                </a:lnTo>
                <a:lnTo>
                  <a:pt x="112" y="344"/>
                </a:lnTo>
                <a:lnTo>
                  <a:pt x="112" y="320"/>
                </a:lnTo>
                <a:lnTo>
                  <a:pt x="132" y="340"/>
                </a:lnTo>
                <a:lnTo>
                  <a:pt x="136" y="336"/>
                </a:lnTo>
                <a:lnTo>
                  <a:pt x="150" y="306"/>
                </a:lnTo>
                <a:lnTo>
                  <a:pt x="152" y="290"/>
                </a:lnTo>
                <a:lnTo>
                  <a:pt x="154" y="290"/>
                </a:lnTo>
                <a:lnTo>
                  <a:pt x="156" y="290"/>
                </a:lnTo>
                <a:lnTo>
                  <a:pt x="172" y="292"/>
                </a:lnTo>
                <a:lnTo>
                  <a:pt x="170" y="280"/>
                </a:lnTo>
                <a:lnTo>
                  <a:pt x="170" y="278"/>
                </a:lnTo>
                <a:lnTo>
                  <a:pt x="170" y="276"/>
                </a:lnTo>
                <a:lnTo>
                  <a:pt x="174" y="276"/>
                </a:lnTo>
                <a:lnTo>
                  <a:pt x="194" y="276"/>
                </a:lnTo>
                <a:lnTo>
                  <a:pt x="200" y="270"/>
                </a:lnTo>
                <a:lnTo>
                  <a:pt x="204" y="262"/>
                </a:lnTo>
                <a:lnTo>
                  <a:pt x="208" y="256"/>
                </a:lnTo>
                <a:lnTo>
                  <a:pt x="208" y="250"/>
                </a:lnTo>
                <a:lnTo>
                  <a:pt x="206" y="222"/>
                </a:lnTo>
                <a:lnTo>
                  <a:pt x="222" y="226"/>
                </a:lnTo>
                <a:lnTo>
                  <a:pt x="228" y="218"/>
                </a:lnTo>
                <a:lnTo>
                  <a:pt x="220" y="210"/>
                </a:lnTo>
                <a:lnTo>
                  <a:pt x="218" y="208"/>
                </a:lnTo>
                <a:lnTo>
                  <a:pt x="234" y="192"/>
                </a:lnTo>
                <a:lnTo>
                  <a:pt x="234" y="194"/>
                </a:lnTo>
                <a:lnTo>
                  <a:pt x="236" y="194"/>
                </a:lnTo>
                <a:lnTo>
                  <a:pt x="246" y="198"/>
                </a:lnTo>
                <a:lnTo>
                  <a:pt x="246" y="196"/>
                </a:lnTo>
                <a:lnTo>
                  <a:pt x="238" y="182"/>
                </a:lnTo>
                <a:lnTo>
                  <a:pt x="242" y="180"/>
                </a:lnTo>
                <a:lnTo>
                  <a:pt x="246" y="178"/>
                </a:lnTo>
                <a:lnTo>
                  <a:pt x="244" y="172"/>
                </a:lnTo>
                <a:lnTo>
                  <a:pt x="236" y="156"/>
                </a:lnTo>
                <a:lnTo>
                  <a:pt x="238" y="156"/>
                </a:lnTo>
                <a:lnTo>
                  <a:pt x="238" y="154"/>
                </a:lnTo>
                <a:lnTo>
                  <a:pt x="260" y="142"/>
                </a:lnTo>
                <a:lnTo>
                  <a:pt x="262" y="134"/>
                </a:lnTo>
                <a:lnTo>
                  <a:pt x="240" y="120"/>
                </a:lnTo>
                <a:lnTo>
                  <a:pt x="236" y="116"/>
                </a:lnTo>
                <a:lnTo>
                  <a:pt x="234" y="112"/>
                </a:lnTo>
                <a:lnTo>
                  <a:pt x="236" y="108"/>
                </a:lnTo>
                <a:lnTo>
                  <a:pt x="242" y="108"/>
                </a:lnTo>
                <a:lnTo>
                  <a:pt x="266" y="112"/>
                </a:lnTo>
                <a:lnTo>
                  <a:pt x="266" y="98"/>
                </a:lnTo>
                <a:lnTo>
                  <a:pt x="266" y="96"/>
                </a:lnTo>
                <a:lnTo>
                  <a:pt x="278" y="84"/>
                </a:lnTo>
                <a:lnTo>
                  <a:pt x="282" y="74"/>
                </a:lnTo>
                <a:lnTo>
                  <a:pt x="276" y="72"/>
                </a:lnTo>
                <a:lnTo>
                  <a:pt x="270" y="66"/>
                </a:lnTo>
                <a:lnTo>
                  <a:pt x="270" y="64"/>
                </a:lnTo>
                <a:lnTo>
                  <a:pt x="270" y="60"/>
                </a:lnTo>
                <a:lnTo>
                  <a:pt x="270" y="58"/>
                </a:lnTo>
                <a:lnTo>
                  <a:pt x="268" y="58"/>
                </a:lnTo>
                <a:lnTo>
                  <a:pt x="266" y="58"/>
                </a:lnTo>
                <a:lnTo>
                  <a:pt x="262" y="62"/>
                </a:lnTo>
                <a:lnTo>
                  <a:pt x="256" y="64"/>
                </a:lnTo>
                <a:lnTo>
                  <a:pt x="250" y="62"/>
                </a:lnTo>
                <a:lnTo>
                  <a:pt x="244" y="62"/>
                </a:lnTo>
                <a:lnTo>
                  <a:pt x="234" y="54"/>
                </a:lnTo>
                <a:lnTo>
                  <a:pt x="226" y="42"/>
                </a:lnTo>
                <a:lnTo>
                  <a:pt x="226" y="44"/>
                </a:lnTo>
                <a:lnTo>
                  <a:pt x="222" y="50"/>
                </a:lnTo>
                <a:lnTo>
                  <a:pt x="216" y="58"/>
                </a:lnTo>
                <a:lnTo>
                  <a:pt x="208" y="60"/>
                </a:lnTo>
                <a:lnTo>
                  <a:pt x="200" y="62"/>
                </a:lnTo>
                <a:lnTo>
                  <a:pt x="194" y="62"/>
                </a:lnTo>
                <a:lnTo>
                  <a:pt x="186" y="60"/>
                </a:lnTo>
                <a:lnTo>
                  <a:pt x="182" y="58"/>
                </a:lnTo>
                <a:lnTo>
                  <a:pt x="178" y="54"/>
                </a:lnTo>
                <a:lnTo>
                  <a:pt x="174" y="46"/>
                </a:lnTo>
                <a:lnTo>
                  <a:pt x="170" y="30"/>
                </a:lnTo>
                <a:lnTo>
                  <a:pt x="166" y="12"/>
                </a:lnTo>
                <a:lnTo>
                  <a:pt x="164" y="6"/>
                </a:lnTo>
                <a:lnTo>
                  <a:pt x="160" y="2"/>
                </a:lnTo>
                <a:lnTo>
                  <a:pt x="154" y="0"/>
                </a:lnTo>
                <a:lnTo>
                  <a:pt x="146" y="0"/>
                </a:lnTo>
                <a:lnTo>
                  <a:pt x="148" y="14"/>
                </a:lnTo>
                <a:lnTo>
                  <a:pt x="146" y="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浙江"/>
          <p:cNvSpPr>
            <a:spLocks/>
          </p:cNvSpPr>
          <p:nvPr/>
        </p:nvSpPr>
        <p:spPr bwMode="auto">
          <a:xfrm>
            <a:off x="4571601" y="4136181"/>
            <a:ext cx="347257" cy="402219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安徽"/>
          <p:cNvSpPr>
            <a:spLocks/>
          </p:cNvSpPr>
          <p:nvPr/>
        </p:nvSpPr>
        <p:spPr bwMode="auto">
          <a:xfrm>
            <a:off x="4231839" y="3787674"/>
            <a:ext cx="439692" cy="538373"/>
          </a:xfrm>
          <a:custGeom>
            <a:avLst/>
            <a:gdLst>
              <a:gd name="T0" fmla="*/ 2147483646 w 306"/>
              <a:gd name="T1" fmla="*/ 2147483646 h 374"/>
              <a:gd name="T2" fmla="*/ 2147483646 w 306"/>
              <a:gd name="T3" fmla="*/ 2147483646 h 374"/>
              <a:gd name="T4" fmla="*/ 2147483646 w 306"/>
              <a:gd name="T5" fmla="*/ 2147483646 h 374"/>
              <a:gd name="T6" fmla="*/ 2147483646 w 306"/>
              <a:gd name="T7" fmla="*/ 2147483646 h 374"/>
              <a:gd name="T8" fmla="*/ 2147483646 w 306"/>
              <a:gd name="T9" fmla="*/ 2147483646 h 374"/>
              <a:gd name="T10" fmla="*/ 2147483646 w 306"/>
              <a:gd name="T11" fmla="*/ 2147483646 h 374"/>
              <a:gd name="T12" fmla="*/ 2147483646 w 306"/>
              <a:gd name="T13" fmla="*/ 2147483646 h 374"/>
              <a:gd name="T14" fmla="*/ 2147483646 w 306"/>
              <a:gd name="T15" fmla="*/ 2147483646 h 374"/>
              <a:gd name="T16" fmla="*/ 2147483646 w 306"/>
              <a:gd name="T17" fmla="*/ 2147483646 h 374"/>
              <a:gd name="T18" fmla="*/ 2147483646 w 306"/>
              <a:gd name="T19" fmla="*/ 2147483646 h 374"/>
              <a:gd name="T20" fmla="*/ 2147483646 w 306"/>
              <a:gd name="T21" fmla="*/ 2147483646 h 374"/>
              <a:gd name="T22" fmla="*/ 2147483646 w 306"/>
              <a:gd name="T23" fmla="*/ 2147483646 h 374"/>
              <a:gd name="T24" fmla="*/ 2147483646 w 306"/>
              <a:gd name="T25" fmla="*/ 2147483646 h 374"/>
              <a:gd name="T26" fmla="*/ 2147483646 w 306"/>
              <a:gd name="T27" fmla="*/ 2147483646 h 374"/>
              <a:gd name="T28" fmla="*/ 2147483646 w 306"/>
              <a:gd name="T29" fmla="*/ 2147483646 h 374"/>
              <a:gd name="T30" fmla="*/ 2147483646 w 306"/>
              <a:gd name="T31" fmla="*/ 2147483646 h 374"/>
              <a:gd name="T32" fmla="*/ 2147483646 w 306"/>
              <a:gd name="T33" fmla="*/ 2147483646 h 374"/>
              <a:gd name="T34" fmla="*/ 2147483646 w 306"/>
              <a:gd name="T35" fmla="*/ 2147483646 h 374"/>
              <a:gd name="T36" fmla="*/ 2147483646 w 306"/>
              <a:gd name="T37" fmla="*/ 2147483646 h 374"/>
              <a:gd name="T38" fmla="*/ 2147483646 w 306"/>
              <a:gd name="T39" fmla="*/ 2147483646 h 374"/>
              <a:gd name="T40" fmla="*/ 2147483646 w 306"/>
              <a:gd name="T41" fmla="*/ 2147483646 h 374"/>
              <a:gd name="T42" fmla="*/ 2147483646 w 306"/>
              <a:gd name="T43" fmla="*/ 2147483646 h 374"/>
              <a:gd name="T44" fmla="*/ 2147483646 w 306"/>
              <a:gd name="T45" fmla="*/ 2147483646 h 374"/>
              <a:gd name="T46" fmla="*/ 2147483646 w 306"/>
              <a:gd name="T47" fmla="*/ 2147483646 h 374"/>
              <a:gd name="T48" fmla="*/ 2147483646 w 306"/>
              <a:gd name="T49" fmla="*/ 2147483646 h 374"/>
              <a:gd name="T50" fmla="*/ 2147483646 w 306"/>
              <a:gd name="T51" fmla="*/ 2147483646 h 374"/>
              <a:gd name="T52" fmla="*/ 2147483646 w 306"/>
              <a:gd name="T53" fmla="*/ 2147483646 h 374"/>
              <a:gd name="T54" fmla="*/ 2147483646 w 306"/>
              <a:gd name="T55" fmla="*/ 2147483646 h 374"/>
              <a:gd name="T56" fmla="*/ 2147483646 w 306"/>
              <a:gd name="T57" fmla="*/ 2147483646 h 374"/>
              <a:gd name="T58" fmla="*/ 2147483646 w 306"/>
              <a:gd name="T59" fmla="*/ 2147483646 h 374"/>
              <a:gd name="T60" fmla="*/ 2147483646 w 306"/>
              <a:gd name="T61" fmla="*/ 2147483646 h 374"/>
              <a:gd name="T62" fmla="*/ 2147483646 w 306"/>
              <a:gd name="T63" fmla="*/ 2147483646 h 374"/>
              <a:gd name="T64" fmla="*/ 2147483646 w 306"/>
              <a:gd name="T65" fmla="*/ 2147483646 h 374"/>
              <a:gd name="T66" fmla="*/ 2147483646 w 306"/>
              <a:gd name="T67" fmla="*/ 2147483646 h 374"/>
              <a:gd name="T68" fmla="*/ 2147483646 w 306"/>
              <a:gd name="T69" fmla="*/ 2147483646 h 374"/>
              <a:gd name="T70" fmla="*/ 2147483646 w 306"/>
              <a:gd name="T71" fmla="*/ 2147483646 h 374"/>
              <a:gd name="T72" fmla="*/ 2147483646 w 306"/>
              <a:gd name="T73" fmla="*/ 2147483646 h 374"/>
              <a:gd name="T74" fmla="*/ 2147483646 w 306"/>
              <a:gd name="T75" fmla="*/ 2147483646 h 374"/>
              <a:gd name="T76" fmla="*/ 2147483646 w 306"/>
              <a:gd name="T77" fmla="*/ 2147483646 h 374"/>
              <a:gd name="T78" fmla="*/ 2147483646 w 306"/>
              <a:gd name="T79" fmla="*/ 2147483646 h 374"/>
              <a:gd name="T80" fmla="*/ 2147483646 w 306"/>
              <a:gd name="T81" fmla="*/ 2147483646 h 374"/>
              <a:gd name="T82" fmla="*/ 2147483646 w 306"/>
              <a:gd name="T83" fmla="*/ 2147483646 h 374"/>
              <a:gd name="T84" fmla="*/ 2147483646 w 306"/>
              <a:gd name="T85" fmla="*/ 2147483646 h 374"/>
              <a:gd name="T86" fmla="*/ 2147483646 w 306"/>
              <a:gd name="T87" fmla="*/ 2147483646 h 374"/>
              <a:gd name="T88" fmla="*/ 2147483646 w 306"/>
              <a:gd name="T89" fmla="*/ 2147483646 h 374"/>
              <a:gd name="T90" fmla="*/ 2147483646 w 306"/>
              <a:gd name="T91" fmla="*/ 2147483646 h 374"/>
              <a:gd name="T92" fmla="*/ 2147483646 w 306"/>
              <a:gd name="T93" fmla="*/ 2147483646 h 374"/>
              <a:gd name="T94" fmla="*/ 2147483646 w 306"/>
              <a:gd name="T95" fmla="*/ 2147483646 h 374"/>
              <a:gd name="T96" fmla="*/ 2147483646 w 306"/>
              <a:gd name="T97" fmla="*/ 2147483646 h 374"/>
              <a:gd name="T98" fmla="*/ 2147483646 w 306"/>
              <a:gd name="T99" fmla="*/ 2147483646 h 374"/>
              <a:gd name="T100" fmla="*/ 2147483646 w 306"/>
              <a:gd name="T101" fmla="*/ 2147483646 h 374"/>
              <a:gd name="T102" fmla="*/ 2147483646 w 306"/>
              <a:gd name="T103" fmla="*/ 2147483646 h 374"/>
              <a:gd name="T104" fmla="*/ 2147483646 w 306"/>
              <a:gd name="T105" fmla="*/ 2147483646 h 374"/>
              <a:gd name="T106" fmla="*/ 2147483646 w 306"/>
              <a:gd name="T107" fmla="*/ 2147483646 h 374"/>
              <a:gd name="T108" fmla="*/ 2147483646 w 306"/>
              <a:gd name="T109" fmla="*/ 2147483646 h 374"/>
              <a:gd name="T110" fmla="*/ 2147483646 w 306"/>
              <a:gd name="T111" fmla="*/ 2147483646 h 374"/>
              <a:gd name="T112" fmla="*/ 2147483646 w 306"/>
              <a:gd name="T113" fmla="*/ 2147483646 h 374"/>
              <a:gd name="T114" fmla="*/ 2147483646 w 306"/>
              <a:gd name="T115" fmla="*/ 2147483646 h 374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06" h="374">
                <a:moveTo>
                  <a:pt x="192" y="106"/>
                </a:moveTo>
                <a:lnTo>
                  <a:pt x="192" y="106"/>
                </a:lnTo>
                <a:lnTo>
                  <a:pt x="186" y="86"/>
                </a:lnTo>
                <a:lnTo>
                  <a:pt x="180" y="70"/>
                </a:lnTo>
                <a:lnTo>
                  <a:pt x="174" y="60"/>
                </a:lnTo>
                <a:lnTo>
                  <a:pt x="170" y="56"/>
                </a:lnTo>
                <a:lnTo>
                  <a:pt x="142" y="46"/>
                </a:lnTo>
                <a:lnTo>
                  <a:pt x="122" y="40"/>
                </a:lnTo>
                <a:lnTo>
                  <a:pt x="110" y="34"/>
                </a:lnTo>
                <a:lnTo>
                  <a:pt x="104" y="30"/>
                </a:lnTo>
                <a:lnTo>
                  <a:pt x="96" y="22"/>
                </a:lnTo>
                <a:lnTo>
                  <a:pt x="80" y="0"/>
                </a:lnTo>
                <a:lnTo>
                  <a:pt x="74" y="0"/>
                </a:lnTo>
                <a:lnTo>
                  <a:pt x="76" y="2"/>
                </a:lnTo>
                <a:lnTo>
                  <a:pt x="82" y="14"/>
                </a:lnTo>
                <a:lnTo>
                  <a:pt x="96" y="34"/>
                </a:lnTo>
                <a:lnTo>
                  <a:pt x="98" y="36"/>
                </a:lnTo>
                <a:lnTo>
                  <a:pt x="98" y="38"/>
                </a:lnTo>
                <a:lnTo>
                  <a:pt x="86" y="60"/>
                </a:lnTo>
                <a:lnTo>
                  <a:pt x="78" y="70"/>
                </a:lnTo>
                <a:lnTo>
                  <a:pt x="74" y="72"/>
                </a:lnTo>
                <a:lnTo>
                  <a:pt x="72" y="72"/>
                </a:lnTo>
                <a:lnTo>
                  <a:pt x="64" y="66"/>
                </a:lnTo>
                <a:lnTo>
                  <a:pt x="52" y="50"/>
                </a:lnTo>
                <a:lnTo>
                  <a:pt x="38" y="46"/>
                </a:lnTo>
                <a:lnTo>
                  <a:pt x="40" y="54"/>
                </a:lnTo>
                <a:lnTo>
                  <a:pt x="46" y="70"/>
                </a:lnTo>
                <a:lnTo>
                  <a:pt x="46" y="72"/>
                </a:lnTo>
                <a:lnTo>
                  <a:pt x="46" y="74"/>
                </a:lnTo>
                <a:lnTo>
                  <a:pt x="44" y="82"/>
                </a:lnTo>
                <a:lnTo>
                  <a:pt x="28" y="88"/>
                </a:lnTo>
                <a:lnTo>
                  <a:pt x="24" y="90"/>
                </a:lnTo>
                <a:lnTo>
                  <a:pt x="22" y="94"/>
                </a:lnTo>
                <a:lnTo>
                  <a:pt x="22" y="102"/>
                </a:lnTo>
                <a:lnTo>
                  <a:pt x="24" y="116"/>
                </a:lnTo>
                <a:lnTo>
                  <a:pt x="20" y="124"/>
                </a:lnTo>
                <a:lnTo>
                  <a:pt x="18" y="126"/>
                </a:lnTo>
                <a:lnTo>
                  <a:pt x="16" y="126"/>
                </a:lnTo>
                <a:lnTo>
                  <a:pt x="0" y="122"/>
                </a:lnTo>
                <a:lnTo>
                  <a:pt x="2" y="126"/>
                </a:lnTo>
                <a:lnTo>
                  <a:pt x="8" y="130"/>
                </a:lnTo>
                <a:lnTo>
                  <a:pt x="18" y="144"/>
                </a:lnTo>
                <a:lnTo>
                  <a:pt x="28" y="160"/>
                </a:lnTo>
                <a:lnTo>
                  <a:pt x="28" y="162"/>
                </a:lnTo>
                <a:lnTo>
                  <a:pt x="36" y="162"/>
                </a:lnTo>
                <a:lnTo>
                  <a:pt x="42" y="160"/>
                </a:lnTo>
                <a:lnTo>
                  <a:pt x="48" y="162"/>
                </a:lnTo>
                <a:lnTo>
                  <a:pt x="54" y="164"/>
                </a:lnTo>
                <a:lnTo>
                  <a:pt x="60" y="166"/>
                </a:lnTo>
                <a:lnTo>
                  <a:pt x="70" y="178"/>
                </a:lnTo>
                <a:lnTo>
                  <a:pt x="68" y="200"/>
                </a:lnTo>
                <a:lnTo>
                  <a:pt x="72" y="204"/>
                </a:lnTo>
                <a:lnTo>
                  <a:pt x="72" y="210"/>
                </a:lnTo>
                <a:lnTo>
                  <a:pt x="68" y="214"/>
                </a:lnTo>
                <a:lnTo>
                  <a:pt x="60" y="218"/>
                </a:lnTo>
                <a:lnTo>
                  <a:pt x="56" y="218"/>
                </a:lnTo>
                <a:lnTo>
                  <a:pt x="54" y="220"/>
                </a:lnTo>
                <a:lnTo>
                  <a:pt x="52" y="224"/>
                </a:lnTo>
                <a:lnTo>
                  <a:pt x="50" y="230"/>
                </a:lnTo>
                <a:lnTo>
                  <a:pt x="44" y="244"/>
                </a:lnTo>
                <a:lnTo>
                  <a:pt x="52" y="254"/>
                </a:lnTo>
                <a:lnTo>
                  <a:pt x="74" y="258"/>
                </a:lnTo>
                <a:lnTo>
                  <a:pt x="76" y="258"/>
                </a:lnTo>
                <a:lnTo>
                  <a:pt x="86" y="268"/>
                </a:lnTo>
                <a:lnTo>
                  <a:pt x="72" y="288"/>
                </a:lnTo>
                <a:lnTo>
                  <a:pt x="102" y="352"/>
                </a:lnTo>
                <a:lnTo>
                  <a:pt x="104" y="354"/>
                </a:lnTo>
                <a:lnTo>
                  <a:pt x="98" y="358"/>
                </a:lnTo>
                <a:lnTo>
                  <a:pt x="100" y="364"/>
                </a:lnTo>
                <a:lnTo>
                  <a:pt x="156" y="330"/>
                </a:lnTo>
                <a:lnTo>
                  <a:pt x="146" y="346"/>
                </a:lnTo>
                <a:lnTo>
                  <a:pt x="138" y="362"/>
                </a:lnTo>
                <a:lnTo>
                  <a:pt x="134" y="374"/>
                </a:lnTo>
                <a:lnTo>
                  <a:pt x="140" y="372"/>
                </a:lnTo>
                <a:lnTo>
                  <a:pt x="146" y="366"/>
                </a:lnTo>
                <a:lnTo>
                  <a:pt x="152" y="360"/>
                </a:lnTo>
                <a:lnTo>
                  <a:pt x="156" y="350"/>
                </a:lnTo>
                <a:lnTo>
                  <a:pt x="158" y="350"/>
                </a:lnTo>
                <a:lnTo>
                  <a:pt x="172" y="342"/>
                </a:lnTo>
                <a:lnTo>
                  <a:pt x="174" y="340"/>
                </a:lnTo>
                <a:lnTo>
                  <a:pt x="196" y="358"/>
                </a:lnTo>
                <a:lnTo>
                  <a:pt x="220" y="360"/>
                </a:lnTo>
                <a:lnTo>
                  <a:pt x="232" y="368"/>
                </a:lnTo>
                <a:lnTo>
                  <a:pt x="260" y="342"/>
                </a:lnTo>
                <a:lnTo>
                  <a:pt x="264" y="336"/>
                </a:lnTo>
                <a:lnTo>
                  <a:pt x="268" y="326"/>
                </a:lnTo>
                <a:lnTo>
                  <a:pt x="272" y="320"/>
                </a:lnTo>
                <a:lnTo>
                  <a:pt x="270" y="312"/>
                </a:lnTo>
                <a:lnTo>
                  <a:pt x="260" y="296"/>
                </a:lnTo>
                <a:lnTo>
                  <a:pt x="254" y="286"/>
                </a:lnTo>
                <a:lnTo>
                  <a:pt x="288" y="298"/>
                </a:lnTo>
                <a:lnTo>
                  <a:pt x="300" y="292"/>
                </a:lnTo>
                <a:lnTo>
                  <a:pt x="288" y="270"/>
                </a:lnTo>
                <a:lnTo>
                  <a:pt x="288" y="268"/>
                </a:lnTo>
                <a:lnTo>
                  <a:pt x="306" y="246"/>
                </a:lnTo>
                <a:lnTo>
                  <a:pt x="298" y="234"/>
                </a:lnTo>
                <a:lnTo>
                  <a:pt x="290" y="226"/>
                </a:lnTo>
                <a:lnTo>
                  <a:pt x="284" y="222"/>
                </a:lnTo>
                <a:lnTo>
                  <a:pt x="282" y="222"/>
                </a:lnTo>
                <a:lnTo>
                  <a:pt x="272" y="232"/>
                </a:lnTo>
                <a:lnTo>
                  <a:pt x="272" y="230"/>
                </a:lnTo>
                <a:lnTo>
                  <a:pt x="270" y="230"/>
                </a:lnTo>
                <a:lnTo>
                  <a:pt x="256" y="226"/>
                </a:lnTo>
                <a:lnTo>
                  <a:pt x="252" y="214"/>
                </a:lnTo>
                <a:lnTo>
                  <a:pt x="244" y="210"/>
                </a:lnTo>
                <a:lnTo>
                  <a:pt x="236" y="204"/>
                </a:lnTo>
                <a:lnTo>
                  <a:pt x="226" y="198"/>
                </a:lnTo>
                <a:lnTo>
                  <a:pt x="218" y="192"/>
                </a:lnTo>
                <a:lnTo>
                  <a:pt x="216" y="190"/>
                </a:lnTo>
                <a:lnTo>
                  <a:pt x="216" y="186"/>
                </a:lnTo>
                <a:lnTo>
                  <a:pt x="214" y="184"/>
                </a:lnTo>
                <a:lnTo>
                  <a:pt x="216" y="180"/>
                </a:lnTo>
                <a:lnTo>
                  <a:pt x="220" y="170"/>
                </a:lnTo>
                <a:lnTo>
                  <a:pt x="230" y="152"/>
                </a:lnTo>
                <a:lnTo>
                  <a:pt x="232" y="144"/>
                </a:lnTo>
                <a:lnTo>
                  <a:pt x="234" y="138"/>
                </a:lnTo>
                <a:lnTo>
                  <a:pt x="234" y="128"/>
                </a:lnTo>
                <a:lnTo>
                  <a:pt x="240" y="128"/>
                </a:lnTo>
                <a:lnTo>
                  <a:pt x="258" y="130"/>
                </a:lnTo>
                <a:lnTo>
                  <a:pt x="260" y="122"/>
                </a:lnTo>
                <a:lnTo>
                  <a:pt x="264" y="106"/>
                </a:lnTo>
                <a:lnTo>
                  <a:pt x="260" y="104"/>
                </a:lnTo>
                <a:lnTo>
                  <a:pt x="242" y="116"/>
                </a:lnTo>
                <a:lnTo>
                  <a:pt x="230" y="122"/>
                </a:lnTo>
                <a:lnTo>
                  <a:pt x="222" y="122"/>
                </a:lnTo>
                <a:lnTo>
                  <a:pt x="214" y="120"/>
                </a:lnTo>
                <a:lnTo>
                  <a:pt x="204" y="114"/>
                </a:lnTo>
                <a:lnTo>
                  <a:pt x="194" y="108"/>
                </a:lnTo>
                <a:lnTo>
                  <a:pt x="194" y="106"/>
                </a:lnTo>
                <a:lnTo>
                  <a:pt x="192" y="1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天津"/>
          <p:cNvSpPr>
            <a:spLocks/>
          </p:cNvSpPr>
          <p:nvPr/>
        </p:nvSpPr>
        <p:spPr bwMode="auto">
          <a:xfrm>
            <a:off x="4318029" y="3166859"/>
            <a:ext cx="114919" cy="166134"/>
          </a:xfrm>
          <a:custGeom>
            <a:avLst/>
            <a:gdLst>
              <a:gd name="T0" fmla="*/ 2147483646 w 80"/>
              <a:gd name="T1" fmla="*/ 2147483646 h 116"/>
              <a:gd name="T2" fmla="*/ 2147483646 w 80"/>
              <a:gd name="T3" fmla="*/ 0 h 116"/>
              <a:gd name="T4" fmla="*/ 2147483646 w 80"/>
              <a:gd name="T5" fmla="*/ 0 h 116"/>
              <a:gd name="T6" fmla="*/ 2147483646 w 80"/>
              <a:gd name="T7" fmla="*/ 2147483646 h 116"/>
              <a:gd name="T8" fmla="*/ 2147483646 w 80"/>
              <a:gd name="T9" fmla="*/ 2147483646 h 116"/>
              <a:gd name="T10" fmla="*/ 2147483646 w 80"/>
              <a:gd name="T11" fmla="*/ 2147483646 h 116"/>
              <a:gd name="T12" fmla="*/ 2147483646 w 80"/>
              <a:gd name="T13" fmla="*/ 2147483646 h 116"/>
              <a:gd name="T14" fmla="*/ 2147483646 w 80"/>
              <a:gd name="T15" fmla="*/ 2147483646 h 116"/>
              <a:gd name="T16" fmla="*/ 2147483646 w 80"/>
              <a:gd name="T17" fmla="*/ 2147483646 h 116"/>
              <a:gd name="T18" fmla="*/ 2147483646 w 80"/>
              <a:gd name="T19" fmla="*/ 2147483646 h 116"/>
              <a:gd name="T20" fmla="*/ 2147483646 w 80"/>
              <a:gd name="T21" fmla="*/ 2147483646 h 116"/>
              <a:gd name="T22" fmla="*/ 2147483646 w 80"/>
              <a:gd name="T23" fmla="*/ 2147483646 h 116"/>
              <a:gd name="T24" fmla="*/ 2147483646 w 80"/>
              <a:gd name="T25" fmla="*/ 2147483646 h 116"/>
              <a:gd name="T26" fmla="*/ 2147483646 w 80"/>
              <a:gd name="T27" fmla="*/ 2147483646 h 116"/>
              <a:gd name="T28" fmla="*/ 2147483646 w 80"/>
              <a:gd name="T29" fmla="*/ 2147483646 h 116"/>
              <a:gd name="T30" fmla="*/ 2147483646 w 80"/>
              <a:gd name="T31" fmla="*/ 2147483646 h 116"/>
              <a:gd name="T32" fmla="*/ 2147483646 w 80"/>
              <a:gd name="T33" fmla="*/ 2147483646 h 116"/>
              <a:gd name="T34" fmla="*/ 0 w 80"/>
              <a:gd name="T35" fmla="*/ 2147483646 h 116"/>
              <a:gd name="T36" fmla="*/ 0 w 80"/>
              <a:gd name="T37" fmla="*/ 2147483646 h 116"/>
              <a:gd name="T38" fmla="*/ 0 w 80"/>
              <a:gd name="T39" fmla="*/ 2147483646 h 116"/>
              <a:gd name="T40" fmla="*/ 0 w 80"/>
              <a:gd name="T41" fmla="*/ 2147483646 h 116"/>
              <a:gd name="T42" fmla="*/ 2147483646 w 80"/>
              <a:gd name="T43" fmla="*/ 2147483646 h 116"/>
              <a:gd name="T44" fmla="*/ 2147483646 w 80"/>
              <a:gd name="T45" fmla="*/ 2147483646 h 116"/>
              <a:gd name="T46" fmla="*/ 2147483646 w 80"/>
              <a:gd name="T47" fmla="*/ 2147483646 h 116"/>
              <a:gd name="T48" fmla="*/ 2147483646 w 80"/>
              <a:gd name="T49" fmla="*/ 2147483646 h 116"/>
              <a:gd name="T50" fmla="*/ 2147483646 w 80"/>
              <a:gd name="T51" fmla="*/ 2147483646 h 116"/>
              <a:gd name="T52" fmla="*/ 2147483646 w 80"/>
              <a:gd name="T53" fmla="*/ 2147483646 h 116"/>
              <a:gd name="T54" fmla="*/ 2147483646 w 80"/>
              <a:gd name="T55" fmla="*/ 2147483646 h 116"/>
              <a:gd name="T56" fmla="*/ 2147483646 w 80"/>
              <a:gd name="T57" fmla="*/ 2147483646 h 116"/>
              <a:gd name="T58" fmla="*/ 2147483646 w 80"/>
              <a:gd name="T59" fmla="*/ 2147483646 h 116"/>
              <a:gd name="T60" fmla="*/ 2147483646 w 80"/>
              <a:gd name="T61" fmla="*/ 2147483646 h 116"/>
              <a:gd name="T62" fmla="*/ 2147483646 w 80"/>
              <a:gd name="T63" fmla="*/ 2147483646 h 116"/>
              <a:gd name="T64" fmla="*/ 2147483646 w 80"/>
              <a:gd name="T65" fmla="*/ 2147483646 h 116"/>
              <a:gd name="T66" fmla="*/ 2147483646 w 80"/>
              <a:gd name="T67" fmla="*/ 2147483646 h 116"/>
              <a:gd name="T68" fmla="*/ 2147483646 w 80"/>
              <a:gd name="T69" fmla="*/ 2147483646 h 116"/>
              <a:gd name="T70" fmla="*/ 2147483646 w 80"/>
              <a:gd name="T71" fmla="*/ 2147483646 h 116"/>
              <a:gd name="T72" fmla="*/ 2147483646 w 80"/>
              <a:gd name="T73" fmla="*/ 2147483646 h 116"/>
              <a:gd name="T74" fmla="*/ 2147483646 w 80"/>
              <a:gd name="T75" fmla="*/ 2147483646 h 116"/>
              <a:gd name="T76" fmla="*/ 2147483646 w 80"/>
              <a:gd name="T77" fmla="*/ 2147483646 h 116"/>
              <a:gd name="T78" fmla="*/ 2147483646 w 80"/>
              <a:gd name="T79" fmla="*/ 2147483646 h 116"/>
              <a:gd name="T80" fmla="*/ 2147483646 w 80"/>
              <a:gd name="T81" fmla="*/ 2147483646 h 116"/>
              <a:gd name="T82" fmla="*/ 2147483646 w 80"/>
              <a:gd name="T83" fmla="*/ 2147483646 h 116"/>
              <a:gd name="T84" fmla="*/ 2147483646 w 80"/>
              <a:gd name="T85" fmla="*/ 2147483646 h 116"/>
              <a:gd name="T86" fmla="*/ 2147483646 w 80"/>
              <a:gd name="T87" fmla="*/ 2147483646 h 116"/>
              <a:gd name="T88" fmla="*/ 2147483646 w 80"/>
              <a:gd name="T89" fmla="*/ 2147483646 h 116"/>
              <a:gd name="T90" fmla="*/ 2147483646 w 80"/>
              <a:gd name="T91" fmla="*/ 2147483646 h 116"/>
              <a:gd name="T92" fmla="*/ 2147483646 w 80"/>
              <a:gd name="T93" fmla="*/ 2147483646 h 116"/>
              <a:gd name="T94" fmla="*/ 2147483646 w 80"/>
              <a:gd name="T95" fmla="*/ 2147483646 h 11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0" h="116">
                <a:moveTo>
                  <a:pt x="46" y="2"/>
                </a:moveTo>
                <a:lnTo>
                  <a:pt x="44" y="0"/>
                </a:lnTo>
                <a:lnTo>
                  <a:pt x="40" y="2"/>
                </a:lnTo>
                <a:lnTo>
                  <a:pt x="38" y="4"/>
                </a:lnTo>
                <a:lnTo>
                  <a:pt x="32" y="14"/>
                </a:lnTo>
                <a:lnTo>
                  <a:pt x="28" y="12"/>
                </a:lnTo>
                <a:lnTo>
                  <a:pt x="28" y="14"/>
                </a:lnTo>
                <a:lnTo>
                  <a:pt x="22" y="20"/>
                </a:lnTo>
                <a:lnTo>
                  <a:pt x="18" y="22"/>
                </a:lnTo>
                <a:lnTo>
                  <a:pt x="10" y="26"/>
                </a:lnTo>
                <a:lnTo>
                  <a:pt x="8" y="32"/>
                </a:lnTo>
                <a:lnTo>
                  <a:pt x="8" y="44"/>
                </a:lnTo>
                <a:lnTo>
                  <a:pt x="6" y="48"/>
                </a:lnTo>
                <a:lnTo>
                  <a:pt x="4" y="50"/>
                </a:lnTo>
                <a:lnTo>
                  <a:pt x="0" y="60"/>
                </a:lnTo>
                <a:lnTo>
                  <a:pt x="0" y="66"/>
                </a:lnTo>
                <a:lnTo>
                  <a:pt x="0" y="78"/>
                </a:lnTo>
                <a:lnTo>
                  <a:pt x="4" y="102"/>
                </a:lnTo>
                <a:lnTo>
                  <a:pt x="8" y="106"/>
                </a:lnTo>
                <a:lnTo>
                  <a:pt x="18" y="112"/>
                </a:lnTo>
                <a:lnTo>
                  <a:pt x="36" y="116"/>
                </a:lnTo>
                <a:lnTo>
                  <a:pt x="44" y="114"/>
                </a:lnTo>
                <a:lnTo>
                  <a:pt x="54" y="110"/>
                </a:lnTo>
                <a:lnTo>
                  <a:pt x="50" y="100"/>
                </a:lnTo>
                <a:lnTo>
                  <a:pt x="50" y="98"/>
                </a:lnTo>
                <a:lnTo>
                  <a:pt x="52" y="90"/>
                </a:lnTo>
                <a:lnTo>
                  <a:pt x="60" y="74"/>
                </a:lnTo>
                <a:lnTo>
                  <a:pt x="76" y="74"/>
                </a:lnTo>
                <a:lnTo>
                  <a:pt x="80" y="74"/>
                </a:lnTo>
                <a:lnTo>
                  <a:pt x="74" y="64"/>
                </a:lnTo>
                <a:lnTo>
                  <a:pt x="64" y="48"/>
                </a:lnTo>
                <a:lnTo>
                  <a:pt x="58" y="40"/>
                </a:lnTo>
                <a:lnTo>
                  <a:pt x="54" y="30"/>
                </a:lnTo>
                <a:lnTo>
                  <a:pt x="52" y="18"/>
                </a:lnTo>
                <a:lnTo>
                  <a:pt x="48" y="8"/>
                </a:lnTo>
                <a:lnTo>
                  <a:pt x="46" y="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北京"/>
          <p:cNvSpPr>
            <a:spLocks/>
          </p:cNvSpPr>
          <p:nvPr/>
        </p:nvSpPr>
        <p:spPr bwMode="auto">
          <a:xfrm>
            <a:off x="4203108" y="3091912"/>
            <a:ext cx="152393" cy="163635"/>
          </a:xfrm>
          <a:custGeom>
            <a:avLst/>
            <a:gdLst>
              <a:gd name="T0" fmla="*/ 2147483646 w 106"/>
              <a:gd name="T1" fmla="*/ 2147483646 h 114"/>
              <a:gd name="T2" fmla="*/ 2147483646 w 106"/>
              <a:gd name="T3" fmla="*/ 2147483646 h 114"/>
              <a:gd name="T4" fmla="*/ 2147483646 w 106"/>
              <a:gd name="T5" fmla="*/ 2147483646 h 114"/>
              <a:gd name="T6" fmla="*/ 2147483646 w 106"/>
              <a:gd name="T7" fmla="*/ 2147483646 h 114"/>
              <a:gd name="T8" fmla="*/ 2147483646 w 106"/>
              <a:gd name="T9" fmla="*/ 2147483646 h 114"/>
              <a:gd name="T10" fmla="*/ 2147483646 w 106"/>
              <a:gd name="T11" fmla="*/ 2147483646 h 114"/>
              <a:gd name="T12" fmla="*/ 2147483646 w 106"/>
              <a:gd name="T13" fmla="*/ 2147483646 h 114"/>
              <a:gd name="T14" fmla="*/ 2147483646 w 106"/>
              <a:gd name="T15" fmla="*/ 2147483646 h 114"/>
              <a:gd name="T16" fmla="*/ 2147483646 w 106"/>
              <a:gd name="T17" fmla="*/ 2147483646 h 114"/>
              <a:gd name="T18" fmla="*/ 0 w 106"/>
              <a:gd name="T19" fmla="*/ 2147483646 h 114"/>
              <a:gd name="T20" fmla="*/ 2147483646 w 106"/>
              <a:gd name="T21" fmla="*/ 2147483646 h 114"/>
              <a:gd name="T22" fmla="*/ 2147483646 w 106"/>
              <a:gd name="T23" fmla="*/ 2147483646 h 114"/>
              <a:gd name="T24" fmla="*/ 2147483646 w 106"/>
              <a:gd name="T25" fmla="*/ 2147483646 h 114"/>
              <a:gd name="T26" fmla="*/ 2147483646 w 106"/>
              <a:gd name="T27" fmla="*/ 2147483646 h 114"/>
              <a:gd name="T28" fmla="*/ 2147483646 w 106"/>
              <a:gd name="T29" fmla="*/ 2147483646 h 114"/>
              <a:gd name="T30" fmla="*/ 2147483646 w 106"/>
              <a:gd name="T31" fmla="*/ 2147483646 h 114"/>
              <a:gd name="T32" fmla="*/ 2147483646 w 106"/>
              <a:gd name="T33" fmla="*/ 2147483646 h 114"/>
              <a:gd name="T34" fmla="*/ 2147483646 w 106"/>
              <a:gd name="T35" fmla="*/ 2147483646 h 114"/>
              <a:gd name="T36" fmla="*/ 2147483646 w 106"/>
              <a:gd name="T37" fmla="*/ 2147483646 h 114"/>
              <a:gd name="T38" fmla="*/ 2147483646 w 106"/>
              <a:gd name="T39" fmla="*/ 2147483646 h 114"/>
              <a:gd name="T40" fmla="*/ 2147483646 w 106"/>
              <a:gd name="T41" fmla="*/ 2147483646 h 114"/>
              <a:gd name="T42" fmla="*/ 2147483646 w 106"/>
              <a:gd name="T43" fmla="*/ 2147483646 h 114"/>
              <a:gd name="T44" fmla="*/ 2147483646 w 106"/>
              <a:gd name="T45" fmla="*/ 2147483646 h 114"/>
              <a:gd name="T46" fmla="*/ 2147483646 w 106"/>
              <a:gd name="T47" fmla="*/ 2147483646 h 114"/>
              <a:gd name="T48" fmla="*/ 2147483646 w 106"/>
              <a:gd name="T49" fmla="*/ 2147483646 h 114"/>
              <a:gd name="T50" fmla="*/ 2147483646 w 106"/>
              <a:gd name="T51" fmla="*/ 2147483646 h 114"/>
              <a:gd name="T52" fmla="*/ 2147483646 w 106"/>
              <a:gd name="T53" fmla="*/ 2147483646 h 114"/>
              <a:gd name="T54" fmla="*/ 2147483646 w 106"/>
              <a:gd name="T55" fmla="*/ 2147483646 h 114"/>
              <a:gd name="T56" fmla="*/ 2147483646 w 106"/>
              <a:gd name="T57" fmla="*/ 2147483646 h 114"/>
              <a:gd name="T58" fmla="*/ 2147483646 w 106"/>
              <a:gd name="T59" fmla="*/ 2147483646 h 114"/>
              <a:gd name="T60" fmla="*/ 2147483646 w 106"/>
              <a:gd name="T61" fmla="*/ 2147483646 h 114"/>
              <a:gd name="T62" fmla="*/ 2147483646 w 106"/>
              <a:gd name="T63" fmla="*/ 2147483646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6" h="114">
                <a:moveTo>
                  <a:pt x="52" y="24"/>
                </a:moveTo>
                <a:lnTo>
                  <a:pt x="52" y="26"/>
                </a:lnTo>
                <a:lnTo>
                  <a:pt x="48" y="26"/>
                </a:lnTo>
                <a:lnTo>
                  <a:pt x="38" y="24"/>
                </a:lnTo>
                <a:lnTo>
                  <a:pt x="38" y="28"/>
                </a:lnTo>
                <a:lnTo>
                  <a:pt x="38" y="30"/>
                </a:lnTo>
                <a:lnTo>
                  <a:pt x="36" y="30"/>
                </a:lnTo>
                <a:lnTo>
                  <a:pt x="18" y="38"/>
                </a:lnTo>
                <a:lnTo>
                  <a:pt x="18" y="40"/>
                </a:lnTo>
                <a:lnTo>
                  <a:pt x="16" y="44"/>
                </a:lnTo>
                <a:lnTo>
                  <a:pt x="18" y="48"/>
                </a:lnTo>
                <a:lnTo>
                  <a:pt x="24" y="56"/>
                </a:lnTo>
                <a:lnTo>
                  <a:pt x="24" y="58"/>
                </a:lnTo>
                <a:lnTo>
                  <a:pt x="24" y="60"/>
                </a:lnTo>
                <a:lnTo>
                  <a:pt x="14" y="72"/>
                </a:lnTo>
                <a:lnTo>
                  <a:pt x="4" y="82"/>
                </a:lnTo>
                <a:lnTo>
                  <a:pt x="0" y="86"/>
                </a:lnTo>
                <a:lnTo>
                  <a:pt x="0" y="90"/>
                </a:lnTo>
                <a:lnTo>
                  <a:pt x="4" y="96"/>
                </a:lnTo>
                <a:lnTo>
                  <a:pt x="14" y="100"/>
                </a:lnTo>
                <a:lnTo>
                  <a:pt x="20" y="100"/>
                </a:lnTo>
                <a:lnTo>
                  <a:pt x="32" y="102"/>
                </a:lnTo>
                <a:lnTo>
                  <a:pt x="36" y="102"/>
                </a:lnTo>
                <a:lnTo>
                  <a:pt x="40" y="106"/>
                </a:lnTo>
                <a:lnTo>
                  <a:pt x="48" y="110"/>
                </a:lnTo>
                <a:lnTo>
                  <a:pt x="56" y="114"/>
                </a:lnTo>
                <a:lnTo>
                  <a:pt x="62" y="114"/>
                </a:lnTo>
                <a:lnTo>
                  <a:pt x="66" y="112"/>
                </a:lnTo>
                <a:lnTo>
                  <a:pt x="72" y="106"/>
                </a:lnTo>
                <a:lnTo>
                  <a:pt x="78" y="98"/>
                </a:lnTo>
                <a:lnTo>
                  <a:pt x="84" y="84"/>
                </a:lnTo>
                <a:lnTo>
                  <a:pt x="80" y="66"/>
                </a:lnTo>
                <a:lnTo>
                  <a:pt x="86" y="68"/>
                </a:lnTo>
                <a:lnTo>
                  <a:pt x="96" y="68"/>
                </a:lnTo>
                <a:lnTo>
                  <a:pt x="100" y="66"/>
                </a:lnTo>
                <a:lnTo>
                  <a:pt x="102" y="62"/>
                </a:lnTo>
                <a:lnTo>
                  <a:pt x="94" y="38"/>
                </a:lnTo>
                <a:lnTo>
                  <a:pt x="96" y="30"/>
                </a:lnTo>
                <a:lnTo>
                  <a:pt x="102" y="26"/>
                </a:lnTo>
                <a:lnTo>
                  <a:pt x="106" y="22"/>
                </a:lnTo>
                <a:lnTo>
                  <a:pt x="104" y="18"/>
                </a:lnTo>
                <a:lnTo>
                  <a:pt x="86" y="18"/>
                </a:lnTo>
                <a:lnTo>
                  <a:pt x="68" y="6"/>
                </a:lnTo>
                <a:lnTo>
                  <a:pt x="62" y="2"/>
                </a:lnTo>
                <a:lnTo>
                  <a:pt x="58" y="0"/>
                </a:lnTo>
                <a:lnTo>
                  <a:pt x="48" y="2"/>
                </a:lnTo>
                <a:lnTo>
                  <a:pt x="44" y="2"/>
                </a:lnTo>
                <a:lnTo>
                  <a:pt x="44" y="8"/>
                </a:lnTo>
                <a:lnTo>
                  <a:pt x="50" y="10"/>
                </a:lnTo>
                <a:lnTo>
                  <a:pt x="54" y="16"/>
                </a:lnTo>
                <a:lnTo>
                  <a:pt x="54" y="20"/>
                </a:lnTo>
                <a:lnTo>
                  <a:pt x="52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辽宁"/>
          <p:cNvSpPr>
            <a:spLocks/>
          </p:cNvSpPr>
          <p:nvPr/>
        </p:nvSpPr>
        <p:spPr bwMode="auto">
          <a:xfrm>
            <a:off x="4461678" y="2767138"/>
            <a:ext cx="540871" cy="514640"/>
          </a:xfrm>
          <a:custGeom>
            <a:avLst/>
            <a:gdLst>
              <a:gd name="T0" fmla="*/ 2147483646 w 376"/>
              <a:gd name="T1" fmla="*/ 2147483646 h 358"/>
              <a:gd name="T2" fmla="*/ 2147483646 w 376"/>
              <a:gd name="T3" fmla="*/ 2147483646 h 358"/>
              <a:gd name="T4" fmla="*/ 2147483646 w 376"/>
              <a:gd name="T5" fmla="*/ 2147483646 h 358"/>
              <a:gd name="T6" fmla="*/ 2147483646 w 376"/>
              <a:gd name="T7" fmla="*/ 2147483646 h 358"/>
              <a:gd name="T8" fmla="*/ 2147483646 w 376"/>
              <a:gd name="T9" fmla="*/ 2147483646 h 358"/>
              <a:gd name="T10" fmla="*/ 2147483646 w 376"/>
              <a:gd name="T11" fmla="*/ 2147483646 h 358"/>
              <a:gd name="T12" fmla="*/ 2147483646 w 376"/>
              <a:gd name="T13" fmla="*/ 2147483646 h 358"/>
              <a:gd name="T14" fmla="*/ 2147483646 w 376"/>
              <a:gd name="T15" fmla="*/ 2147483646 h 358"/>
              <a:gd name="T16" fmla="*/ 2147483646 w 376"/>
              <a:gd name="T17" fmla="*/ 2147483646 h 358"/>
              <a:gd name="T18" fmla="*/ 2147483646 w 376"/>
              <a:gd name="T19" fmla="*/ 2147483646 h 358"/>
              <a:gd name="T20" fmla="*/ 2147483646 w 376"/>
              <a:gd name="T21" fmla="*/ 2147483646 h 358"/>
              <a:gd name="T22" fmla="*/ 2147483646 w 376"/>
              <a:gd name="T23" fmla="*/ 2147483646 h 358"/>
              <a:gd name="T24" fmla="*/ 2147483646 w 376"/>
              <a:gd name="T25" fmla="*/ 2147483646 h 358"/>
              <a:gd name="T26" fmla="*/ 2147483646 w 376"/>
              <a:gd name="T27" fmla="*/ 2147483646 h 358"/>
              <a:gd name="T28" fmla="*/ 2147483646 w 376"/>
              <a:gd name="T29" fmla="*/ 2147483646 h 358"/>
              <a:gd name="T30" fmla="*/ 2147483646 w 376"/>
              <a:gd name="T31" fmla="*/ 2147483646 h 358"/>
              <a:gd name="T32" fmla="*/ 2147483646 w 376"/>
              <a:gd name="T33" fmla="*/ 2147483646 h 358"/>
              <a:gd name="T34" fmla="*/ 2147483646 w 376"/>
              <a:gd name="T35" fmla="*/ 2147483646 h 358"/>
              <a:gd name="T36" fmla="*/ 2147483646 w 376"/>
              <a:gd name="T37" fmla="*/ 2147483646 h 358"/>
              <a:gd name="T38" fmla="*/ 2147483646 w 376"/>
              <a:gd name="T39" fmla="*/ 2147483646 h 358"/>
              <a:gd name="T40" fmla="*/ 2147483646 w 376"/>
              <a:gd name="T41" fmla="*/ 2147483646 h 358"/>
              <a:gd name="T42" fmla="*/ 2147483646 w 376"/>
              <a:gd name="T43" fmla="*/ 2147483646 h 358"/>
              <a:gd name="T44" fmla="*/ 2147483646 w 376"/>
              <a:gd name="T45" fmla="*/ 2147483646 h 358"/>
              <a:gd name="T46" fmla="*/ 2147483646 w 376"/>
              <a:gd name="T47" fmla="*/ 2147483646 h 358"/>
              <a:gd name="T48" fmla="*/ 2147483646 w 376"/>
              <a:gd name="T49" fmla="*/ 2147483646 h 358"/>
              <a:gd name="T50" fmla="*/ 2147483646 w 376"/>
              <a:gd name="T51" fmla="*/ 2147483646 h 358"/>
              <a:gd name="T52" fmla="*/ 2147483646 w 376"/>
              <a:gd name="T53" fmla="*/ 2147483646 h 358"/>
              <a:gd name="T54" fmla="*/ 2147483646 w 376"/>
              <a:gd name="T55" fmla="*/ 2147483646 h 358"/>
              <a:gd name="T56" fmla="*/ 2147483646 w 376"/>
              <a:gd name="T57" fmla="*/ 2147483646 h 358"/>
              <a:gd name="T58" fmla="*/ 2147483646 w 376"/>
              <a:gd name="T59" fmla="*/ 2147483646 h 358"/>
              <a:gd name="T60" fmla="*/ 2147483646 w 376"/>
              <a:gd name="T61" fmla="*/ 2147483646 h 358"/>
              <a:gd name="T62" fmla="*/ 2147483646 w 376"/>
              <a:gd name="T63" fmla="*/ 2147483646 h 358"/>
              <a:gd name="T64" fmla="*/ 2147483646 w 376"/>
              <a:gd name="T65" fmla="*/ 2147483646 h 358"/>
              <a:gd name="T66" fmla="*/ 2147483646 w 376"/>
              <a:gd name="T67" fmla="*/ 2147483646 h 358"/>
              <a:gd name="T68" fmla="*/ 2147483646 w 376"/>
              <a:gd name="T69" fmla="*/ 2147483646 h 358"/>
              <a:gd name="T70" fmla="*/ 2147483646 w 376"/>
              <a:gd name="T71" fmla="*/ 2147483646 h 358"/>
              <a:gd name="T72" fmla="*/ 2147483646 w 376"/>
              <a:gd name="T73" fmla="*/ 2147483646 h 358"/>
              <a:gd name="T74" fmla="*/ 2147483646 w 376"/>
              <a:gd name="T75" fmla="*/ 2147483646 h 358"/>
              <a:gd name="T76" fmla="*/ 2147483646 w 376"/>
              <a:gd name="T77" fmla="*/ 2147483646 h 358"/>
              <a:gd name="T78" fmla="*/ 2147483646 w 376"/>
              <a:gd name="T79" fmla="*/ 2147483646 h 358"/>
              <a:gd name="T80" fmla="*/ 2147483646 w 376"/>
              <a:gd name="T81" fmla="*/ 2147483646 h 358"/>
              <a:gd name="T82" fmla="*/ 2147483646 w 376"/>
              <a:gd name="T83" fmla="*/ 2147483646 h 358"/>
              <a:gd name="T84" fmla="*/ 2147483646 w 376"/>
              <a:gd name="T85" fmla="*/ 2147483646 h 358"/>
              <a:gd name="T86" fmla="*/ 2147483646 w 376"/>
              <a:gd name="T87" fmla="*/ 2147483646 h 358"/>
              <a:gd name="T88" fmla="*/ 2147483646 w 376"/>
              <a:gd name="T89" fmla="*/ 2147483646 h 358"/>
              <a:gd name="T90" fmla="*/ 2147483646 w 376"/>
              <a:gd name="T91" fmla="*/ 2147483646 h 358"/>
              <a:gd name="T92" fmla="*/ 2147483646 w 376"/>
              <a:gd name="T93" fmla="*/ 2147483646 h 358"/>
              <a:gd name="T94" fmla="*/ 2147483646 w 376"/>
              <a:gd name="T95" fmla="*/ 2147483646 h 358"/>
              <a:gd name="T96" fmla="*/ 2147483646 w 376"/>
              <a:gd name="T97" fmla="*/ 2147483646 h 358"/>
              <a:gd name="T98" fmla="*/ 2147483646 w 376"/>
              <a:gd name="T99" fmla="*/ 2147483646 h 358"/>
              <a:gd name="T100" fmla="*/ 2147483646 w 376"/>
              <a:gd name="T101" fmla="*/ 2147483646 h 358"/>
              <a:gd name="T102" fmla="*/ 2147483646 w 376"/>
              <a:gd name="T103" fmla="*/ 2147483646 h 358"/>
              <a:gd name="T104" fmla="*/ 2147483646 w 376"/>
              <a:gd name="T105" fmla="*/ 0 h 358"/>
              <a:gd name="T106" fmla="*/ 2147483646 w 376"/>
              <a:gd name="T107" fmla="*/ 2147483646 h 358"/>
              <a:gd name="T108" fmla="*/ 2147483646 w 376"/>
              <a:gd name="T109" fmla="*/ 2147483646 h 358"/>
              <a:gd name="T110" fmla="*/ 2147483646 w 376"/>
              <a:gd name="T111" fmla="*/ 2147483646 h 358"/>
              <a:gd name="T112" fmla="*/ 2147483646 w 376"/>
              <a:gd name="T113" fmla="*/ 2147483646 h 3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吉林"/>
          <p:cNvSpPr>
            <a:spLocks/>
          </p:cNvSpPr>
          <p:nvPr/>
        </p:nvSpPr>
        <p:spPr bwMode="auto">
          <a:xfrm>
            <a:off x="4582843" y="2456106"/>
            <a:ext cx="770711" cy="523384"/>
          </a:xfrm>
          <a:custGeom>
            <a:avLst/>
            <a:gdLst>
              <a:gd name="T0" fmla="*/ 2147483646 w 536"/>
              <a:gd name="T1" fmla="*/ 2147483646 h 364"/>
              <a:gd name="T2" fmla="*/ 2147483646 w 536"/>
              <a:gd name="T3" fmla="*/ 2147483646 h 364"/>
              <a:gd name="T4" fmla="*/ 2147483646 w 536"/>
              <a:gd name="T5" fmla="*/ 2147483646 h 364"/>
              <a:gd name="T6" fmla="*/ 2147483646 w 536"/>
              <a:gd name="T7" fmla="*/ 2147483646 h 364"/>
              <a:gd name="T8" fmla="*/ 2147483646 w 536"/>
              <a:gd name="T9" fmla="*/ 2147483646 h 364"/>
              <a:gd name="T10" fmla="*/ 2147483646 w 536"/>
              <a:gd name="T11" fmla="*/ 2147483646 h 364"/>
              <a:gd name="T12" fmla="*/ 2147483646 w 536"/>
              <a:gd name="T13" fmla="*/ 2147483646 h 364"/>
              <a:gd name="T14" fmla="*/ 2147483646 w 536"/>
              <a:gd name="T15" fmla="*/ 2147483646 h 364"/>
              <a:gd name="T16" fmla="*/ 2147483646 w 536"/>
              <a:gd name="T17" fmla="*/ 2147483646 h 364"/>
              <a:gd name="T18" fmla="*/ 2147483646 w 536"/>
              <a:gd name="T19" fmla="*/ 2147483646 h 364"/>
              <a:gd name="T20" fmla="*/ 2147483646 w 536"/>
              <a:gd name="T21" fmla="*/ 2147483646 h 364"/>
              <a:gd name="T22" fmla="*/ 2147483646 w 536"/>
              <a:gd name="T23" fmla="*/ 2147483646 h 364"/>
              <a:gd name="T24" fmla="*/ 2147483646 w 536"/>
              <a:gd name="T25" fmla="*/ 2147483646 h 364"/>
              <a:gd name="T26" fmla="*/ 2147483646 w 536"/>
              <a:gd name="T27" fmla="*/ 2147483646 h 364"/>
              <a:gd name="T28" fmla="*/ 2147483646 w 536"/>
              <a:gd name="T29" fmla="*/ 2147483646 h 364"/>
              <a:gd name="T30" fmla="*/ 2147483646 w 536"/>
              <a:gd name="T31" fmla="*/ 2147483646 h 364"/>
              <a:gd name="T32" fmla="*/ 2147483646 w 536"/>
              <a:gd name="T33" fmla="*/ 2147483646 h 364"/>
              <a:gd name="T34" fmla="*/ 2147483646 w 536"/>
              <a:gd name="T35" fmla="*/ 2147483646 h 364"/>
              <a:gd name="T36" fmla="*/ 2147483646 w 536"/>
              <a:gd name="T37" fmla="*/ 2147483646 h 364"/>
              <a:gd name="T38" fmla="*/ 2147483646 w 536"/>
              <a:gd name="T39" fmla="*/ 2147483646 h 364"/>
              <a:gd name="T40" fmla="*/ 2147483646 w 536"/>
              <a:gd name="T41" fmla="*/ 2147483646 h 364"/>
              <a:gd name="T42" fmla="*/ 2147483646 w 536"/>
              <a:gd name="T43" fmla="*/ 2147483646 h 364"/>
              <a:gd name="T44" fmla="*/ 2147483646 w 536"/>
              <a:gd name="T45" fmla="*/ 2147483646 h 364"/>
              <a:gd name="T46" fmla="*/ 2147483646 w 536"/>
              <a:gd name="T47" fmla="*/ 2147483646 h 364"/>
              <a:gd name="T48" fmla="*/ 2147483646 w 536"/>
              <a:gd name="T49" fmla="*/ 2147483646 h 364"/>
              <a:gd name="T50" fmla="*/ 2147483646 w 536"/>
              <a:gd name="T51" fmla="*/ 2147483646 h 364"/>
              <a:gd name="T52" fmla="*/ 2147483646 w 536"/>
              <a:gd name="T53" fmla="*/ 2147483646 h 364"/>
              <a:gd name="T54" fmla="*/ 2147483646 w 536"/>
              <a:gd name="T55" fmla="*/ 2147483646 h 364"/>
              <a:gd name="T56" fmla="*/ 2147483646 w 536"/>
              <a:gd name="T57" fmla="*/ 2147483646 h 364"/>
              <a:gd name="T58" fmla="*/ 2147483646 w 536"/>
              <a:gd name="T59" fmla="*/ 2147483646 h 364"/>
              <a:gd name="T60" fmla="*/ 2147483646 w 536"/>
              <a:gd name="T61" fmla="*/ 2147483646 h 364"/>
              <a:gd name="T62" fmla="*/ 2147483646 w 536"/>
              <a:gd name="T63" fmla="*/ 2147483646 h 364"/>
              <a:gd name="T64" fmla="*/ 2147483646 w 536"/>
              <a:gd name="T65" fmla="*/ 2147483646 h 364"/>
              <a:gd name="T66" fmla="*/ 2147483646 w 536"/>
              <a:gd name="T67" fmla="*/ 2147483646 h 364"/>
              <a:gd name="T68" fmla="*/ 2147483646 w 536"/>
              <a:gd name="T69" fmla="*/ 2147483646 h 364"/>
              <a:gd name="T70" fmla="*/ 2147483646 w 536"/>
              <a:gd name="T71" fmla="*/ 2147483646 h 364"/>
              <a:gd name="T72" fmla="*/ 2147483646 w 536"/>
              <a:gd name="T73" fmla="*/ 2147483646 h 364"/>
              <a:gd name="T74" fmla="*/ 2147483646 w 536"/>
              <a:gd name="T75" fmla="*/ 2147483646 h 364"/>
              <a:gd name="T76" fmla="*/ 2147483646 w 536"/>
              <a:gd name="T77" fmla="*/ 2147483646 h 364"/>
              <a:gd name="T78" fmla="*/ 2147483646 w 536"/>
              <a:gd name="T79" fmla="*/ 2147483646 h 364"/>
              <a:gd name="T80" fmla="*/ 2147483646 w 536"/>
              <a:gd name="T81" fmla="*/ 2147483646 h 364"/>
              <a:gd name="T82" fmla="*/ 2147483646 w 536"/>
              <a:gd name="T83" fmla="*/ 2147483646 h 364"/>
              <a:gd name="T84" fmla="*/ 2147483646 w 536"/>
              <a:gd name="T85" fmla="*/ 2147483646 h 364"/>
              <a:gd name="T86" fmla="*/ 2147483646 w 536"/>
              <a:gd name="T87" fmla="*/ 2147483646 h 364"/>
              <a:gd name="T88" fmla="*/ 2147483646 w 536"/>
              <a:gd name="T89" fmla="*/ 2147483646 h 364"/>
              <a:gd name="T90" fmla="*/ 2147483646 w 536"/>
              <a:gd name="T91" fmla="*/ 2147483646 h 364"/>
              <a:gd name="T92" fmla="*/ 2147483646 w 536"/>
              <a:gd name="T93" fmla="*/ 2147483646 h 364"/>
              <a:gd name="T94" fmla="*/ 2147483646 w 536"/>
              <a:gd name="T95" fmla="*/ 2147483646 h 364"/>
              <a:gd name="T96" fmla="*/ 2147483646 w 536"/>
              <a:gd name="T97" fmla="*/ 2147483646 h 364"/>
              <a:gd name="T98" fmla="*/ 2147483646 w 536"/>
              <a:gd name="T99" fmla="*/ 2147483646 h 364"/>
              <a:gd name="T100" fmla="*/ 2147483646 w 536"/>
              <a:gd name="T101" fmla="*/ 2147483646 h 364"/>
              <a:gd name="T102" fmla="*/ 2147483646 w 536"/>
              <a:gd name="T103" fmla="*/ 2147483646 h 36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36" h="364">
                <a:moveTo>
                  <a:pt x="104" y="18"/>
                </a:moveTo>
                <a:lnTo>
                  <a:pt x="102" y="0"/>
                </a:lnTo>
                <a:lnTo>
                  <a:pt x="94" y="6"/>
                </a:lnTo>
                <a:lnTo>
                  <a:pt x="92" y="6"/>
                </a:lnTo>
                <a:lnTo>
                  <a:pt x="74" y="12"/>
                </a:lnTo>
                <a:lnTo>
                  <a:pt x="72" y="12"/>
                </a:lnTo>
                <a:lnTo>
                  <a:pt x="70" y="10"/>
                </a:lnTo>
                <a:lnTo>
                  <a:pt x="70" y="20"/>
                </a:lnTo>
                <a:lnTo>
                  <a:pt x="68" y="20"/>
                </a:lnTo>
                <a:lnTo>
                  <a:pt x="60" y="34"/>
                </a:lnTo>
                <a:lnTo>
                  <a:pt x="58" y="34"/>
                </a:lnTo>
                <a:lnTo>
                  <a:pt x="58" y="36"/>
                </a:lnTo>
                <a:lnTo>
                  <a:pt x="44" y="48"/>
                </a:lnTo>
                <a:lnTo>
                  <a:pt x="42" y="48"/>
                </a:lnTo>
                <a:lnTo>
                  <a:pt x="40" y="48"/>
                </a:lnTo>
                <a:lnTo>
                  <a:pt x="28" y="40"/>
                </a:lnTo>
                <a:lnTo>
                  <a:pt x="22" y="34"/>
                </a:lnTo>
                <a:lnTo>
                  <a:pt x="18" y="32"/>
                </a:lnTo>
                <a:lnTo>
                  <a:pt x="8" y="34"/>
                </a:lnTo>
                <a:lnTo>
                  <a:pt x="0" y="40"/>
                </a:lnTo>
                <a:lnTo>
                  <a:pt x="18" y="54"/>
                </a:lnTo>
                <a:lnTo>
                  <a:pt x="32" y="60"/>
                </a:lnTo>
                <a:lnTo>
                  <a:pt x="34" y="62"/>
                </a:lnTo>
                <a:lnTo>
                  <a:pt x="34" y="64"/>
                </a:lnTo>
                <a:lnTo>
                  <a:pt x="36" y="80"/>
                </a:lnTo>
                <a:lnTo>
                  <a:pt x="36" y="104"/>
                </a:lnTo>
                <a:lnTo>
                  <a:pt x="40" y="118"/>
                </a:lnTo>
                <a:lnTo>
                  <a:pt x="50" y="140"/>
                </a:lnTo>
                <a:lnTo>
                  <a:pt x="60" y="152"/>
                </a:lnTo>
                <a:lnTo>
                  <a:pt x="70" y="144"/>
                </a:lnTo>
                <a:lnTo>
                  <a:pt x="76" y="136"/>
                </a:lnTo>
                <a:lnTo>
                  <a:pt x="88" y="122"/>
                </a:lnTo>
                <a:lnTo>
                  <a:pt x="98" y="132"/>
                </a:lnTo>
                <a:lnTo>
                  <a:pt x="108" y="152"/>
                </a:lnTo>
                <a:lnTo>
                  <a:pt x="120" y="156"/>
                </a:lnTo>
                <a:lnTo>
                  <a:pt x="126" y="176"/>
                </a:lnTo>
                <a:lnTo>
                  <a:pt x="124" y="194"/>
                </a:lnTo>
                <a:lnTo>
                  <a:pt x="124" y="196"/>
                </a:lnTo>
                <a:lnTo>
                  <a:pt x="120" y="212"/>
                </a:lnTo>
                <a:lnTo>
                  <a:pt x="128" y="220"/>
                </a:lnTo>
                <a:lnTo>
                  <a:pt x="138" y="214"/>
                </a:lnTo>
                <a:lnTo>
                  <a:pt x="148" y="204"/>
                </a:lnTo>
                <a:lnTo>
                  <a:pt x="150" y="206"/>
                </a:lnTo>
                <a:lnTo>
                  <a:pt x="158" y="208"/>
                </a:lnTo>
                <a:lnTo>
                  <a:pt x="168" y="218"/>
                </a:lnTo>
                <a:lnTo>
                  <a:pt x="178" y="216"/>
                </a:lnTo>
                <a:lnTo>
                  <a:pt x="184" y="214"/>
                </a:lnTo>
                <a:lnTo>
                  <a:pt x="188" y="216"/>
                </a:lnTo>
                <a:lnTo>
                  <a:pt x="190" y="218"/>
                </a:lnTo>
                <a:lnTo>
                  <a:pt x="192" y="220"/>
                </a:lnTo>
                <a:lnTo>
                  <a:pt x="192" y="228"/>
                </a:lnTo>
                <a:lnTo>
                  <a:pt x="194" y="228"/>
                </a:lnTo>
                <a:lnTo>
                  <a:pt x="204" y="232"/>
                </a:lnTo>
                <a:lnTo>
                  <a:pt x="210" y="222"/>
                </a:lnTo>
                <a:lnTo>
                  <a:pt x="210" y="218"/>
                </a:lnTo>
                <a:lnTo>
                  <a:pt x="210" y="214"/>
                </a:lnTo>
                <a:lnTo>
                  <a:pt x="212" y="210"/>
                </a:lnTo>
                <a:lnTo>
                  <a:pt x="220" y="212"/>
                </a:lnTo>
                <a:lnTo>
                  <a:pt x="226" y="214"/>
                </a:lnTo>
                <a:lnTo>
                  <a:pt x="230" y="218"/>
                </a:lnTo>
                <a:lnTo>
                  <a:pt x="232" y="222"/>
                </a:lnTo>
                <a:lnTo>
                  <a:pt x="232" y="228"/>
                </a:lnTo>
                <a:lnTo>
                  <a:pt x="232" y="232"/>
                </a:lnTo>
                <a:lnTo>
                  <a:pt x="232" y="242"/>
                </a:lnTo>
                <a:lnTo>
                  <a:pt x="240" y="256"/>
                </a:lnTo>
                <a:lnTo>
                  <a:pt x="250" y="266"/>
                </a:lnTo>
                <a:lnTo>
                  <a:pt x="256" y="272"/>
                </a:lnTo>
                <a:lnTo>
                  <a:pt x="262" y="274"/>
                </a:lnTo>
                <a:lnTo>
                  <a:pt x="264" y="274"/>
                </a:lnTo>
                <a:lnTo>
                  <a:pt x="266" y="278"/>
                </a:lnTo>
                <a:lnTo>
                  <a:pt x="268" y="288"/>
                </a:lnTo>
                <a:lnTo>
                  <a:pt x="268" y="324"/>
                </a:lnTo>
                <a:lnTo>
                  <a:pt x="270" y="328"/>
                </a:lnTo>
                <a:lnTo>
                  <a:pt x="274" y="330"/>
                </a:lnTo>
                <a:lnTo>
                  <a:pt x="276" y="330"/>
                </a:lnTo>
                <a:lnTo>
                  <a:pt x="282" y="330"/>
                </a:lnTo>
                <a:lnTo>
                  <a:pt x="288" y="332"/>
                </a:lnTo>
                <a:lnTo>
                  <a:pt x="290" y="334"/>
                </a:lnTo>
                <a:lnTo>
                  <a:pt x="294" y="338"/>
                </a:lnTo>
                <a:lnTo>
                  <a:pt x="298" y="344"/>
                </a:lnTo>
                <a:lnTo>
                  <a:pt x="300" y="364"/>
                </a:lnTo>
                <a:lnTo>
                  <a:pt x="318" y="328"/>
                </a:lnTo>
                <a:lnTo>
                  <a:pt x="322" y="314"/>
                </a:lnTo>
                <a:lnTo>
                  <a:pt x="326" y="304"/>
                </a:lnTo>
                <a:lnTo>
                  <a:pt x="332" y="296"/>
                </a:lnTo>
                <a:lnTo>
                  <a:pt x="338" y="294"/>
                </a:lnTo>
                <a:lnTo>
                  <a:pt x="344" y="294"/>
                </a:lnTo>
                <a:lnTo>
                  <a:pt x="352" y="294"/>
                </a:lnTo>
                <a:lnTo>
                  <a:pt x="372" y="304"/>
                </a:lnTo>
                <a:lnTo>
                  <a:pt x="424" y="308"/>
                </a:lnTo>
                <a:lnTo>
                  <a:pt x="424" y="296"/>
                </a:lnTo>
                <a:lnTo>
                  <a:pt x="400" y="272"/>
                </a:lnTo>
                <a:lnTo>
                  <a:pt x="388" y="264"/>
                </a:lnTo>
                <a:lnTo>
                  <a:pt x="386" y="262"/>
                </a:lnTo>
                <a:lnTo>
                  <a:pt x="386" y="258"/>
                </a:lnTo>
                <a:lnTo>
                  <a:pt x="404" y="260"/>
                </a:lnTo>
                <a:lnTo>
                  <a:pt x="412" y="260"/>
                </a:lnTo>
                <a:lnTo>
                  <a:pt x="418" y="260"/>
                </a:lnTo>
                <a:lnTo>
                  <a:pt x="424" y="260"/>
                </a:lnTo>
                <a:lnTo>
                  <a:pt x="430" y="256"/>
                </a:lnTo>
                <a:lnTo>
                  <a:pt x="436" y="252"/>
                </a:lnTo>
                <a:lnTo>
                  <a:pt x="442" y="246"/>
                </a:lnTo>
                <a:lnTo>
                  <a:pt x="452" y="228"/>
                </a:lnTo>
                <a:lnTo>
                  <a:pt x="454" y="228"/>
                </a:lnTo>
                <a:lnTo>
                  <a:pt x="472" y="212"/>
                </a:lnTo>
                <a:lnTo>
                  <a:pt x="474" y="174"/>
                </a:lnTo>
                <a:lnTo>
                  <a:pt x="474" y="170"/>
                </a:lnTo>
                <a:lnTo>
                  <a:pt x="476" y="170"/>
                </a:lnTo>
                <a:lnTo>
                  <a:pt x="478" y="170"/>
                </a:lnTo>
                <a:lnTo>
                  <a:pt x="492" y="168"/>
                </a:lnTo>
                <a:lnTo>
                  <a:pt x="494" y="168"/>
                </a:lnTo>
                <a:lnTo>
                  <a:pt x="496" y="168"/>
                </a:lnTo>
                <a:lnTo>
                  <a:pt x="524" y="198"/>
                </a:lnTo>
                <a:lnTo>
                  <a:pt x="532" y="196"/>
                </a:lnTo>
                <a:lnTo>
                  <a:pt x="532" y="190"/>
                </a:lnTo>
                <a:lnTo>
                  <a:pt x="518" y="176"/>
                </a:lnTo>
                <a:lnTo>
                  <a:pt x="516" y="174"/>
                </a:lnTo>
                <a:lnTo>
                  <a:pt x="514" y="172"/>
                </a:lnTo>
                <a:lnTo>
                  <a:pt x="536" y="158"/>
                </a:lnTo>
                <a:lnTo>
                  <a:pt x="536" y="124"/>
                </a:lnTo>
                <a:lnTo>
                  <a:pt x="526" y="126"/>
                </a:lnTo>
                <a:lnTo>
                  <a:pt x="524" y="126"/>
                </a:lnTo>
                <a:lnTo>
                  <a:pt x="512" y="120"/>
                </a:lnTo>
                <a:lnTo>
                  <a:pt x="504" y="118"/>
                </a:lnTo>
                <a:lnTo>
                  <a:pt x="492" y="110"/>
                </a:lnTo>
                <a:lnTo>
                  <a:pt x="486" y="106"/>
                </a:lnTo>
                <a:lnTo>
                  <a:pt x="484" y="102"/>
                </a:lnTo>
                <a:lnTo>
                  <a:pt x="484" y="104"/>
                </a:lnTo>
                <a:lnTo>
                  <a:pt x="482" y="108"/>
                </a:lnTo>
                <a:lnTo>
                  <a:pt x="480" y="108"/>
                </a:lnTo>
                <a:lnTo>
                  <a:pt x="476" y="110"/>
                </a:lnTo>
                <a:lnTo>
                  <a:pt x="470" y="112"/>
                </a:lnTo>
                <a:lnTo>
                  <a:pt x="468" y="112"/>
                </a:lnTo>
                <a:lnTo>
                  <a:pt x="468" y="110"/>
                </a:lnTo>
                <a:lnTo>
                  <a:pt x="456" y="102"/>
                </a:lnTo>
                <a:lnTo>
                  <a:pt x="446" y="110"/>
                </a:lnTo>
                <a:lnTo>
                  <a:pt x="440" y="116"/>
                </a:lnTo>
                <a:lnTo>
                  <a:pt x="438" y="120"/>
                </a:lnTo>
                <a:lnTo>
                  <a:pt x="444" y="132"/>
                </a:lnTo>
                <a:lnTo>
                  <a:pt x="446" y="136"/>
                </a:lnTo>
                <a:lnTo>
                  <a:pt x="444" y="138"/>
                </a:lnTo>
                <a:lnTo>
                  <a:pt x="440" y="142"/>
                </a:lnTo>
                <a:lnTo>
                  <a:pt x="434" y="144"/>
                </a:lnTo>
                <a:lnTo>
                  <a:pt x="428" y="146"/>
                </a:lnTo>
                <a:lnTo>
                  <a:pt x="422" y="148"/>
                </a:lnTo>
                <a:lnTo>
                  <a:pt x="418" y="146"/>
                </a:lnTo>
                <a:lnTo>
                  <a:pt x="416" y="144"/>
                </a:lnTo>
                <a:lnTo>
                  <a:pt x="414" y="140"/>
                </a:lnTo>
                <a:lnTo>
                  <a:pt x="392" y="120"/>
                </a:lnTo>
                <a:lnTo>
                  <a:pt x="382" y="114"/>
                </a:lnTo>
                <a:lnTo>
                  <a:pt x="376" y="108"/>
                </a:lnTo>
                <a:lnTo>
                  <a:pt x="374" y="104"/>
                </a:lnTo>
                <a:lnTo>
                  <a:pt x="374" y="100"/>
                </a:lnTo>
                <a:lnTo>
                  <a:pt x="372" y="92"/>
                </a:lnTo>
                <a:lnTo>
                  <a:pt x="370" y="86"/>
                </a:lnTo>
                <a:lnTo>
                  <a:pt x="366" y="88"/>
                </a:lnTo>
                <a:lnTo>
                  <a:pt x="364" y="90"/>
                </a:lnTo>
                <a:lnTo>
                  <a:pt x="366" y="94"/>
                </a:lnTo>
                <a:lnTo>
                  <a:pt x="368" y="98"/>
                </a:lnTo>
                <a:lnTo>
                  <a:pt x="368" y="100"/>
                </a:lnTo>
                <a:lnTo>
                  <a:pt x="370" y="100"/>
                </a:lnTo>
                <a:lnTo>
                  <a:pt x="368" y="102"/>
                </a:lnTo>
                <a:lnTo>
                  <a:pt x="358" y="120"/>
                </a:lnTo>
                <a:lnTo>
                  <a:pt x="340" y="116"/>
                </a:lnTo>
                <a:lnTo>
                  <a:pt x="336" y="114"/>
                </a:lnTo>
                <a:lnTo>
                  <a:pt x="336" y="112"/>
                </a:lnTo>
                <a:lnTo>
                  <a:pt x="336" y="106"/>
                </a:lnTo>
                <a:lnTo>
                  <a:pt x="336" y="100"/>
                </a:lnTo>
                <a:lnTo>
                  <a:pt x="332" y="94"/>
                </a:lnTo>
                <a:lnTo>
                  <a:pt x="318" y="84"/>
                </a:lnTo>
                <a:lnTo>
                  <a:pt x="316" y="82"/>
                </a:lnTo>
                <a:lnTo>
                  <a:pt x="314" y="84"/>
                </a:lnTo>
                <a:lnTo>
                  <a:pt x="312" y="86"/>
                </a:lnTo>
                <a:lnTo>
                  <a:pt x="298" y="84"/>
                </a:lnTo>
                <a:lnTo>
                  <a:pt x="292" y="82"/>
                </a:lnTo>
                <a:lnTo>
                  <a:pt x="288" y="80"/>
                </a:lnTo>
                <a:lnTo>
                  <a:pt x="288" y="76"/>
                </a:lnTo>
                <a:lnTo>
                  <a:pt x="288" y="70"/>
                </a:lnTo>
                <a:lnTo>
                  <a:pt x="290" y="68"/>
                </a:lnTo>
                <a:lnTo>
                  <a:pt x="284" y="56"/>
                </a:lnTo>
                <a:lnTo>
                  <a:pt x="256" y="58"/>
                </a:lnTo>
                <a:lnTo>
                  <a:pt x="256" y="64"/>
                </a:lnTo>
                <a:lnTo>
                  <a:pt x="254" y="68"/>
                </a:lnTo>
                <a:lnTo>
                  <a:pt x="252" y="70"/>
                </a:lnTo>
                <a:lnTo>
                  <a:pt x="248" y="72"/>
                </a:lnTo>
                <a:lnTo>
                  <a:pt x="240" y="72"/>
                </a:lnTo>
                <a:lnTo>
                  <a:pt x="234" y="68"/>
                </a:lnTo>
                <a:lnTo>
                  <a:pt x="234" y="66"/>
                </a:lnTo>
                <a:lnTo>
                  <a:pt x="226" y="56"/>
                </a:lnTo>
                <a:lnTo>
                  <a:pt x="224" y="48"/>
                </a:lnTo>
                <a:lnTo>
                  <a:pt x="220" y="40"/>
                </a:lnTo>
                <a:lnTo>
                  <a:pt x="212" y="46"/>
                </a:lnTo>
                <a:lnTo>
                  <a:pt x="202" y="50"/>
                </a:lnTo>
                <a:lnTo>
                  <a:pt x="200" y="50"/>
                </a:lnTo>
                <a:lnTo>
                  <a:pt x="196" y="48"/>
                </a:lnTo>
                <a:lnTo>
                  <a:pt x="194" y="46"/>
                </a:lnTo>
                <a:lnTo>
                  <a:pt x="186" y="48"/>
                </a:lnTo>
                <a:lnTo>
                  <a:pt x="164" y="54"/>
                </a:lnTo>
                <a:lnTo>
                  <a:pt x="158" y="58"/>
                </a:lnTo>
                <a:lnTo>
                  <a:pt x="152" y="58"/>
                </a:lnTo>
                <a:lnTo>
                  <a:pt x="150" y="58"/>
                </a:lnTo>
                <a:lnTo>
                  <a:pt x="140" y="56"/>
                </a:lnTo>
                <a:lnTo>
                  <a:pt x="134" y="52"/>
                </a:lnTo>
                <a:lnTo>
                  <a:pt x="120" y="42"/>
                </a:lnTo>
                <a:lnTo>
                  <a:pt x="104" y="18"/>
                </a:lnTo>
                <a:close/>
              </a:path>
            </a:pathLst>
          </a:custGeom>
          <a:solidFill>
            <a:srgbClr val="0675DC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黑龙江"/>
          <p:cNvSpPr>
            <a:spLocks/>
          </p:cNvSpPr>
          <p:nvPr/>
        </p:nvSpPr>
        <p:spPr bwMode="auto">
          <a:xfrm>
            <a:off x="4419208" y="1716623"/>
            <a:ext cx="1031778" cy="938094"/>
          </a:xfrm>
          <a:custGeom>
            <a:avLst/>
            <a:gdLst>
              <a:gd name="T0" fmla="*/ 2147483646 w 718"/>
              <a:gd name="T1" fmla="*/ 2147483646 h 652"/>
              <a:gd name="T2" fmla="*/ 2147483646 w 718"/>
              <a:gd name="T3" fmla="*/ 2147483646 h 652"/>
              <a:gd name="T4" fmla="*/ 2147483646 w 718"/>
              <a:gd name="T5" fmla="*/ 2147483646 h 652"/>
              <a:gd name="T6" fmla="*/ 2147483646 w 718"/>
              <a:gd name="T7" fmla="*/ 2147483646 h 652"/>
              <a:gd name="T8" fmla="*/ 2147483646 w 718"/>
              <a:gd name="T9" fmla="*/ 2147483646 h 652"/>
              <a:gd name="T10" fmla="*/ 2147483646 w 718"/>
              <a:gd name="T11" fmla="*/ 2147483646 h 652"/>
              <a:gd name="T12" fmla="*/ 2147483646 w 718"/>
              <a:gd name="T13" fmla="*/ 2147483646 h 652"/>
              <a:gd name="T14" fmla="*/ 2147483646 w 718"/>
              <a:gd name="T15" fmla="*/ 2147483646 h 652"/>
              <a:gd name="T16" fmla="*/ 2147483646 w 718"/>
              <a:gd name="T17" fmla="*/ 2147483646 h 652"/>
              <a:gd name="T18" fmla="*/ 2147483646 w 718"/>
              <a:gd name="T19" fmla="*/ 2147483646 h 652"/>
              <a:gd name="T20" fmla="*/ 2147483646 w 718"/>
              <a:gd name="T21" fmla="*/ 2147483646 h 652"/>
              <a:gd name="T22" fmla="*/ 2147483646 w 718"/>
              <a:gd name="T23" fmla="*/ 2147483646 h 652"/>
              <a:gd name="T24" fmla="*/ 2147483646 w 718"/>
              <a:gd name="T25" fmla="*/ 2147483646 h 652"/>
              <a:gd name="T26" fmla="*/ 2147483646 w 718"/>
              <a:gd name="T27" fmla="*/ 0 h 652"/>
              <a:gd name="T28" fmla="*/ 2147483646 w 718"/>
              <a:gd name="T29" fmla="*/ 2147483646 h 652"/>
              <a:gd name="T30" fmla="*/ 2147483646 w 718"/>
              <a:gd name="T31" fmla="*/ 2147483646 h 652"/>
              <a:gd name="T32" fmla="*/ 0 w 718"/>
              <a:gd name="T33" fmla="*/ 2147483646 h 652"/>
              <a:gd name="T34" fmla="*/ 2147483646 w 718"/>
              <a:gd name="T35" fmla="*/ 2147483646 h 652"/>
              <a:gd name="T36" fmla="*/ 2147483646 w 718"/>
              <a:gd name="T37" fmla="*/ 2147483646 h 652"/>
              <a:gd name="T38" fmla="*/ 2147483646 w 718"/>
              <a:gd name="T39" fmla="*/ 2147483646 h 652"/>
              <a:gd name="T40" fmla="*/ 2147483646 w 718"/>
              <a:gd name="T41" fmla="*/ 2147483646 h 652"/>
              <a:gd name="T42" fmla="*/ 2147483646 w 718"/>
              <a:gd name="T43" fmla="*/ 2147483646 h 652"/>
              <a:gd name="T44" fmla="*/ 2147483646 w 718"/>
              <a:gd name="T45" fmla="*/ 2147483646 h 652"/>
              <a:gd name="T46" fmla="*/ 2147483646 w 718"/>
              <a:gd name="T47" fmla="*/ 2147483646 h 652"/>
              <a:gd name="T48" fmla="*/ 2147483646 w 718"/>
              <a:gd name="T49" fmla="*/ 2147483646 h 652"/>
              <a:gd name="T50" fmla="*/ 2147483646 w 718"/>
              <a:gd name="T51" fmla="*/ 2147483646 h 652"/>
              <a:gd name="T52" fmla="*/ 2147483646 w 718"/>
              <a:gd name="T53" fmla="*/ 2147483646 h 652"/>
              <a:gd name="T54" fmla="*/ 2147483646 w 718"/>
              <a:gd name="T55" fmla="*/ 2147483646 h 652"/>
              <a:gd name="T56" fmla="*/ 2147483646 w 718"/>
              <a:gd name="T57" fmla="*/ 2147483646 h 652"/>
              <a:gd name="T58" fmla="*/ 2147483646 w 718"/>
              <a:gd name="T59" fmla="*/ 2147483646 h 652"/>
              <a:gd name="T60" fmla="*/ 2147483646 w 718"/>
              <a:gd name="T61" fmla="*/ 2147483646 h 652"/>
              <a:gd name="T62" fmla="*/ 2147483646 w 718"/>
              <a:gd name="T63" fmla="*/ 2147483646 h 652"/>
              <a:gd name="T64" fmla="*/ 2147483646 w 718"/>
              <a:gd name="T65" fmla="*/ 2147483646 h 652"/>
              <a:gd name="T66" fmla="*/ 2147483646 w 718"/>
              <a:gd name="T67" fmla="*/ 2147483646 h 652"/>
              <a:gd name="T68" fmla="*/ 2147483646 w 718"/>
              <a:gd name="T69" fmla="*/ 2147483646 h 652"/>
              <a:gd name="T70" fmla="*/ 2147483646 w 718"/>
              <a:gd name="T71" fmla="*/ 2147483646 h 652"/>
              <a:gd name="T72" fmla="*/ 2147483646 w 718"/>
              <a:gd name="T73" fmla="*/ 2147483646 h 652"/>
              <a:gd name="T74" fmla="*/ 2147483646 w 718"/>
              <a:gd name="T75" fmla="*/ 2147483646 h 652"/>
              <a:gd name="T76" fmla="*/ 2147483646 w 718"/>
              <a:gd name="T77" fmla="*/ 2147483646 h 652"/>
              <a:gd name="T78" fmla="*/ 2147483646 w 718"/>
              <a:gd name="T79" fmla="*/ 2147483646 h 652"/>
              <a:gd name="T80" fmla="*/ 2147483646 w 718"/>
              <a:gd name="T81" fmla="*/ 2147483646 h 652"/>
              <a:gd name="T82" fmla="*/ 2147483646 w 718"/>
              <a:gd name="T83" fmla="*/ 2147483646 h 652"/>
              <a:gd name="T84" fmla="*/ 2147483646 w 718"/>
              <a:gd name="T85" fmla="*/ 2147483646 h 652"/>
              <a:gd name="T86" fmla="*/ 2147483646 w 718"/>
              <a:gd name="T87" fmla="*/ 2147483646 h 652"/>
              <a:gd name="T88" fmla="*/ 2147483646 w 718"/>
              <a:gd name="T89" fmla="*/ 2147483646 h 652"/>
              <a:gd name="T90" fmla="*/ 2147483646 w 718"/>
              <a:gd name="T91" fmla="*/ 2147483646 h 652"/>
              <a:gd name="T92" fmla="*/ 2147483646 w 718"/>
              <a:gd name="T93" fmla="*/ 2147483646 h 652"/>
              <a:gd name="T94" fmla="*/ 2147483646 w 718"/>
              <a:gd name="T95" fmla="*/ 2147483646 h 652"/>
              <a:gd name="T96" fmla="*/ 2147483646 w 718"/>
              <a:gd name="T97" fmla="*/ 2147483646 h 652"/>
              <a:gd name="T98" fmla="*/ 2147483646 w 718"/>
              <a:gd name="T99" fmla="*/ 2147483646 h 652"/>
              <a:gd name="T100" fmla="*/ 2147483646 w 718"/>
              <a:gd name="T101" fmla="*/ 2147483646 h 652"/>
              <a:gd name="T102" fmla="*/ 2147483646 w 718"/>
              <a:gd name="T103" fmla="*/ 2147483646 h 652"/>
              <a:gd name="T104" fmla="*/ 2147483646 w 718"/>
              <a:gd name="T105" fmla="*/ 2147483646 h 652"/>
              <a:gd name="T106" fmla="*/ 2147483646 w 718"/>
              <a:gd name="T107" fmla="*/ 2147483646 h 652"/>
              <a:gd name="T108" fmla="*/ 2147483646 w 718"/>
              <a:gd name="T109" fmla="*/ 2147483646 h 652"/>
              <a:gd name="T110" fmla="*/ 2147483646 w 718"/>
              <a:gd name="T111" fmla="*/ 2147483646 h 652"/>
              <a:gd name="T112" fmla="*/ 2147483646 w 718"/>
              <a:gd name="T113" fmla="*/ 2147483646 h 652"/>
              <a:gd name="T114" fmla="*/ 2147483646 w 718"/>
              <a:gd name="T115" fmla="*/ 2147483646 h 652"/>
              <a:gd name="T116" fmla="*/ 2147483646 w 718"/>
              <a:gd name="T117" fmla="*/ 2147483646 h 652"/>
              <a:gd name="T118" fmla="*/ 2147483646 w 718"/>
              <a:gd name="T119" fmla="*/ 2147483646 h 652"/>
              <a:gd name="T120" fmla="*/ 2147483646 w 718"/>
              <a:gd name="T121" fmla="*/ 2147483646 h 652"/>
              <a:gd name="T122" fmla="*/ 2147483646 w 718"/>
              <a:gd name="T123" fmla="*/ 2147483646 h 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718" h="652">
                <a:moveTo>
                  <a:pt x="716" y="382"/>
                </a:moveTo>
                <a:lnTo>
                  <a:pt x="704" y="302"/>
                </a:lnTo>
                <a:lnTo>
                  <a:pt x="706" y="302"/>
                </a:lnTo>
                <a:lnTo>
                  <a:pt x="712" y="290"/>
                </a:lnTo>
                <a:lnTo>
                  <a:pt x="714" y="284"/>
                </a:lnTo>
                <a:lnTo>
                  <a:pt x="714" y="280"/>
                </a:lnTo>
                <a:lnTo>
                  <a:pt x="710" y="274"/>
                </a:lnTo>
                <a:lnTo>
                  <a:pt x="704" y="270"/>
                </a:lnTo>
                <a:lnTo>
                  <a:pt x="700" y="260"/>
                </a:lnTo>
                <a:lnTo>
                  <a:pt x="700" y="250"/>
                </a:lnTo>
                <a:lnTo>
                  <a:pt x="700" y="234"/>
                </a:lnTo>
                <a:lnTo>
                  <a:pt x="692" y="234"/>
                </a:lnTo>
                <a:lnTo>
                  <a:pt x="684" y="236"/>
                </a:lnTo>
                <a:lnTo>
                  <a:pt x="674" y="240"/>
                </a:lnTo>
                <a:lnTo>
                  <a:pt x="666" y="248"/>
                </a:lnTo>
                <a:lnTo>
                  <a:pt x="662" y="254"/>
                </a:lnTo>
                <a:lnTo>
                  <a:pt x="660" y="262"/>
                </a:lnTo>
                <a:lnTo>
                  <a:pt x="652" y="268"/>
                </a:lnTo>
                <a:lnTo>
                  <a:pt x="644" y="272"/>
                </a:lnTo>
                <a:lnTo>
                  <a:pt x="632" y="276"/>
                </a:lnTo>
                <a:lnTo>
                  <a:pt x="628" y="302"/>
                </a:lnTo>
                <a:lnTo>
                  <a:pt x="626" y="302"/>
                </a:lnTo>
                <a:lnTo>
                  <a:pt x="618" y="318"/>
                </a:lnTo>
                <a:lnTo>
                  <a:pt x="618" y="320"/>
                </a:lnTo>
                <a:lnTo>
                  <a:pt x="616" y="320"/>
                </a:lnTo>
                <a:lnTo>
                  <a:pt x="536" y="334"/>
                </a:lnTo>
                <a:lnTo>
                  <a:pt x="534" y="334"/>
                </a:lnTo>
                <a:lnTo>
                  <a:pt x="510" y="308"/>
                </a:lnTo>
                <a:lnTo>
                  <a:pt x="518" y="302"/>
                </a:lnTo>
                <a:lnTo>
                  <a:pt x="508" y="290"/>
                </a:lnTo>
                <a:lnTo>
                  <a:pt x="498" y="282"/>
                </a:lnTo>
                <a:lnTo>
                  <a:pt x="496" y="280"/>
                </a:lnTo>
                <a:lnTo>
                  <a:pt x="496" y="278"/>
                </a:lnTo>
                <a:lnTo>
                  <a:pt x="492" y="258"/>
                </a:lnTo>
                <a:lnTo>
                  <a:pt x="470" y="258"/>
                </a:lnTo>
                <a:lnTo>
                  <a:pt x="452" y="246"/>
                </a:lnTo>
                <a:lnTo>
                  <a:pt x="388" y="236"/>
                </a:lnTo>
                <a:lnTo>
                  <a:pt x="336" y="234"/>
                </a:lnTo>
                <a:lnTo>
                  <a:pt x="334" y="234"/>
                </a:lnTo>
                <a:lnTo>
                  <a:pt x="332" y="234"/>
                </a:lnTo>
                <a:lnTo>
                  <a:pt x="330" y="232"/>
                </a:lnTo>
                <a:lnTo>
                  <a:pt x="298" y="164"/>
                </a:lnTo>
                <a:lnTo>
                  <a:pt x="286" y="146"/>
                </a:lnTo>
                <a:lnTo>
                  <a:pt x="258" y="110"/>
                </a:lnTo>
                <a:lnTo>
                  <a:pt x="230" y="76"/>
                </a:lnTo>
                <a:lnTo>
                  <a:pt x="216" y="62"/>
                </a:lnTo>
                <a:lnTo>
                  <a:pt x="170" y="18"/>
                </a:lnTo>
                <a:lnTo>
                  <a:pt x="164" y="14"/>
                </a:lnTo>
                <a:lnTo>
                  <a:pt x="108" y="12"/>
                </a:lnTo>
                <a:lnTo>
                  <a:pt x="106" y="12"/>
                </a:lnTo>
                <a:lnTo>
                  <a:pt x="106" y="10"/>
                </a:lnTo>
                <a:lnTo>
                  <a:pt x="94" y="6"/>
                </a:lnTo>
                <a:lnTo>
                  <a:pt x="80" y="0"/>
                </a:lnTo>
                <a:lnTo>
                  <a:pt x="76" y="0"/>
                </a:lnTo>
                <a:lnTo>
                  <a:pt x="70" y="0"/>
                </a:lnTo>
                <a:lnTo>
                  <a:pt x="54" y="4"/>
                </a:lnTo>
                <a:lnTo>
                  <a:pt x="34" y="12"/>
                </a:lnTo>
                <a:lnTo>
                  <a:pt x="8" y="24"/>
                </a:lnTo>
                <a:lnTo>
                  <a:pt x="6" y="26"/>
                </a:lnTo>
                <a:lnTo>
                  <a:pt x="8" y="36"/>
                </a:lnTo>
                <a:lnTo>
                  <a:pt x="8" y="38"/>
                </a:lnTo>
                <a:lnTo>
                  <a:pt x="2" y="52"/>
                </a:lnTo>
                <a:lnTo>
                  <a:pt x="0" y="52"/>
                </a:lnTo>
                <a:lnTo>
                  <a:pt x="0" y="62"/>
                </a:lnTo>
                <a:lnTo>
                  <a:pt x="0" y="72"/>
                </a:lnTo>
                <a:lnTo>
                  <a:pt x="4" y="82"/>
                </a:lnTo>
                <a:lnTo>
                  <a:pt x="10" y="86"/>
                </a:lnTo>
                <a:lnTo>
                  <a:pt x="22" y="86"/>
                </a:lnTo>
                <a:lnTo>
                  <a:pt x="32" y="88"/>
                </a:lnTo>
                <a:lnTo>
                  <a:pt x="36" y="86"/>
                </a:lnTo>
                <a:lnTo>
                  <a:pt x="38" y="76"/>
                </a:lnTo>
                <a:lnTo>
                  <a:pt x="42" y="70"/>
                </a:lnTo>
                <a:lnTo>
                  <a:pt x="50" y="70"/>
                </a:lnTo>
                <a:lnTo>
                  <a:pt x="78" y="78"/>
                </a:lnTo>
                <a:lnTo>
                  <a:pt x="84" y="80"/>
                </a:lnTo>
                <a:lnTo>
                  <a:pt x="74" y="94"/>
                </a:lnTo>
                <a:lnTo>
                  <a:pt x="74" y="114"/>
                </a:lnTo>
                <a:lnTo>
                  <a:pt x="76" y="118"/>
                </a:lnTo>
                <a:lnTo>
                  <a:pt x="80" y="124"/>
                </a:lnTo>
                <a:lnTo>
                  <a:pt x="96" y="140"/>
                </a:lnTo>
                <a:lnTo>
                  <a:pt x="108" y="148"/>
                </a:lnTo>
                <a:lnTo>
                  <a:pt x="116" y="150"/>
                </a:lnTo>
                <a:lnTo>
                  <a:pt x="120" y="150"/>
                </a:lnTo>
                <a:lnTo>
                  <a:pt x="124" y="148"/>
                </a:lnTo>
                <a:lnTo>
                  <a:pt x="138" y="134"/>
                </a:lnTo>
                <a:lnTo>
                  <a:pt x="148" y="128"/>
                </a:lnTo>
                <a:lnTo>
                  <a:pt x="170" y="124"/>
                </a:lnTo>
                <a:lnTo>
                  <a:pt x="176" y="110"/>
                </a:lnTo>
                <a:lnTo>
                  <a:pt x="194" y="100"/>
                </a:lnTo>
                <a:lnTo>
                  <a:pt x="212" y="110"/>
                </a:lnTo>
                <a:lnTo>
                  <a:pt x="214" y="110"/>
                </a:lnTo>
                <a:lnTo>
                  <a:pt x="230" y="138"/>
                </a:lnTo>
                <a:lnTo>
                  <a:pt x="236" y="156"/>
                </a:lnTo>
                <a:lnTo>
                  <a:pt x="236" y="158"/>
                </a:lnTo>
                <a:lnTo>
                  <a:pt x="232" y="182"/>
                </a:lnTo>
                <a:lnTo>
                  <a:pt x="238" y="196"/>
                </a:lnTo>
                <a:lnTo>
                  <a:pt x="238" y="198"/>
                </a:lnTo>
                <a:lnTo>
                  <a:pt x="234" y="216"/>
                </a:lnTo>
                <a:lnTo>
                  <a:pt x="234" y="232"/>
                </a:lnTo>
                <a:lnTo>
                  <a:pt x="240" y="250"/>
                </a:lnTo>
                <a:lnTo>
                  <a:pt x="242" y="258"/>
                </a:lnTo>
                <a:lnTo>
                  <a:pt x="240" y="272"/>
                </a:lnTo>
                <a:lnTo>
                  <a:pt x="240" y="274"/>
                </a:lnTo>
                <a:lnTo>
                  <a:pt x="232" y="284"/>
                </a:lnTo>
                <a:lnTo>
                  <a:pt x="232" y="286"/>
                </a:lnTo>
                <a:lnTo>
                  <a:pt x="224" y="294"/>
                </a:lnTo>
                <a:lnTo>
                  <a:pt x="222" y="312"/>
                </a:lnTo>
                <a:lnTo>
                  <a:pt x="228" y="330"/>
                </a:lnTo>
                <a:lnTo>
                  <a:pt x="228" y="332"/>
                </a:lnTo>
                <a:lnTo>
                  <a:pt x="222" y="360"/>
                </a:lnTo>
                <a:lnTo>
                  <a:pt x="218" y="364"/>
                </a:lnTo>
                <a:lnTo>
                  <a:pt x="214" y="366"/>
                </a:lnTo>
                <a:lnTo>
                  <a:pt x="206" y="364"/>
                </a:lnTo>
                <a:lnTo>
                  <a:pt x="198" y="356"/>
                </a:lnTo>
                <a:lnTo>
                  <a:pt x="190" y="358"/>
                </a:lnTo>
                <a:lnTo>
                  <a:pt x="180" y="370"/>
                </a:lnTo>
                <a:lnTo>
                  <a:pt x="168" y="402"/>
                </a:lnTo>
                <a:lnTo>
                  <a:pt x="168" y="404"/>
                </a:lnTo>
                <a:lnTo>
                  <a:pt x="156" y="414"/>
                </a:lnTo>
                <a:lnTo>
                  <a:pt x="154" y="414"/>
                </a:lnTo>
                <a:lnTo>
                  <a:pt x="148" y="414"/>
                </a:lnTo>
                <a:lnTo>
                  <a:pt x="136" y="434"/>
                </a:lnTo>
                <a:lnTo>
                  <a:pt x="142" y="446"/>
                </a:lnTo>
                <a:lnTo>
                  <a:pt x="144" y="446"/>
                </a:lnTo>
                <a:lnTo>
                  <a:pt x="160" y="466"/>
                </a:lnTo>
                <a:lnTo>
                  <a:pt x="160" y="468"/>
                </a:lnTo>
                <a:lnTo>
                  <a:pt x="160" y="474"/>
                </a:lnTo>
                <a:lnTo>
                  <a:pt x="178" y="476"/>
                </a:lnTo>
                <a:lnTo>
                  <a:pt x="180" y="492"/>
                </a:lnTo>
                <a:lnTo>
                  <a:pt x="180" y="494"/>
                </a:lnTo>
                <a:lnTo>
                  <a:pt x="182" y="512"/>
                </a:lnTo>
                <a:lnTo>
                  <a:pt x="188" y="516"/>
                </a:lnTo>
                <a:lnTo>
                  <a:pt x="204" y="512"/>
                </a:lnTo>
                <a:lnTo>
                  <a:pt x="218" y="502"/>
                </a:lnTo>
                <a:lnTo>
                  <a:pt x="222" y="502"/>
                </a:lnTo>
                <a:lnTo>
                  <a:pt x="226" y="528"/>
                </a:lnTo>
                <a:lnTo>
                  <a:pt x="234" y="538"/>
                </a:lnTo>
                <a:lnTo>
                  <a:pt x="236" y="540"/>
                </a:lnTo>
                <a:lnTo>
                  <a:pt x="242" y="550"/>
                </a:lnTo>
                <a:lnTo>
                  <a:pt x="254" y="560"/>
                </a:lnTo>
                <a:lnTo>
                  <a:pt x="258" y="562"/>
                </a:lnTo>
                <a:lnTo>
                  <a:pt x="262" y="562"/>
                </a:lnTo>
                <a:lnTo>
                  <a:pt x="266" y="564"/>
                </a:lnTo>
                <a:lnTo>
                  <a:pt x="274" y="560"/>
                </a:lnTo>
                <a:lnTo>
                  <a:pt x="282" y="558"/>
                </a:lnTo>
                <a:lnTo>
                  <a:pt x="292" y="554"/>
                </a:lnTo>
                <a:lnTo>
                  <a:pt x="296" y="552"/>
                </a:lnTo>
                <a:lnTo>
                  <a:pt x="308" y="552"/>
                </a:lnTo>
                <a:lnTo>
                  <a:pt x="312" y="552"/>
                </a:lnTo>
                <a:lnTo>
                  <a:pt x="316" y="554"/>
                </a:lnTo>
                <a:lnTo>
                  <a:pt x="332" y="544"/>
                </a:lnTo>
                <a:lnTo>
                  <a:pt x="334" y="544"/>
                </a:lnTo>
                <a:lnTo>
                  <a:pt x="334" y="546"/>
                </a:lnTo>
                <a:lnTo>
                  <a:pt x="336" y="544"/>
                </a:lnTo>
                <a:lnTo>
                  <a:pt x="338" y="546"/>
                </a:lnTo>
                <a:lnTo>
                  <a:pt x="344" y="556"/>
                </a:lnTo>
                <a:lnTo>
                  <a:pt x="346" y="562"/>
                </a:lnTo>
                <a:lnTo>
                  <a:pt x="354" y="574"/>
                </a:lnTo>
                <a:lnTo>
                  <a:pt x="360" y="576"/>
                </a:lnTo>
                <a:lnTo>
                  <a:pt x="362" y="576"/>
                </a:lnTo>
                <a:lnTo>
                  <a:pt x="360" y="574"/>
                </a:lnTo>
                <a:lnTo>
                  <a:pt x="360" y="570"/>
                </a:lnTo>
                <a:lnTo>
                  <a:pt x="360" y="566"/>
                </a:lnTo>
                <a:lnTo>
                  <a:pt x="364" y="564"/>
                </a:lnTo>
                <a:lnTo>
                  <a:pt x="370" y="562"/>
                </a:lnTo>
                <a:lnTo>
                  <a:pt x="398" y="562"/>
                </a:lnTo>
                <a:lnTo>
                  <a:pt x="400" y="562"/>
                </a:lnTo>
                <a:lnTo>
                  <a:pt x="402" y="562"/>
                </a:lnTo>
                <a:lnTo>
                  <a:pt x="412" y="580"/>
                </a:lnTo>
                <a:lnTo>
                  <a:pt x="410" y="588"/>
                </a:lnTo>
                <a:lnTo>
                  <a:pt x="422" y="590"/>
                </a:lnTo>
                <a:lnTo>
                  <a:pt x="422" y="588"/>
                </a:lnTo>
                <a:lnTo>
                  <a:pt x="422" y="586"/>
                </a:lnTo>
                <a:lnTo>
                  <a:pt x="426" y="584"/>
                </a:lnTo>
                <a:lnTo>
                  <a:pt x="454" y="602"/>
                </a:lnTo>
                <a:lnTo>
                  <a:pt x="456" y="608"/>
                </a:lnTo>
                <a:lnTo>
                  <a:pt x="458" y="612"/>
                </a:lnTo>
                <a:lnTo>
                  <a:pt x="458" y="624"/>
                </a:lnTo>
                <a:lnTo>
                  <a:pt x="468" y="626"/>
                </a:lnTo>
                <a:lnTo>
                  <a:pt x="474" y="616"/>
                </a:lnTo>
                <a:lnTo>
                  <a:pt x="470" y="608"/>
                </a:lnTo>
                <a:lnTo>
                  <a:pt x="470" y="602"/>
                </a:lnTo>
                <a:lnTo>
                  <a:pt x="472" y="598"/>
                </a:lnTo>
                <a:lnTo>
                  <a:pt x="474" y="596"/>
                </a:lnTo>
                <a:lnTo>
                  <a:pt x="478" y="594"/>
                </a:lnTo>
                <a:lnTo>
                  <a:pt x="478" y="592"/>
                </a:lnTo>
                <a:lnTo>
                  <a:pt x="480" y="590"/>
                </a:lnTo>
                <a:lnTo>
                  <a:pt x="486" y="590"/>
                </a:lnTo>
                <a:lnTo>
                  <a:pt x="490" y="594"/>
                </a:lnTo>
                <a:lnTo>
                  <a:pt x="492" y="598"/>
                </a:lnTo>
                <a:lnTo>
                  <a:pt x="496" y="614"/>
                </a:lnTo>
                <a:lnTo>
                  <a:pt x="496" y="616"/>
                </a:lnTo>
                <a:lnTo>
                  <a:pt x="498" y="618"/>
                </a:lnTo>
                <a:lnTo>
                  <a:pt x="502" y="622"/>
                </a:lnTo>
                <a:lnTo>
                  <a:pt x="510" y="626"/>
                </a:lnTo>
                <a:lnTo>
                  <a:pt x="512" y="626"/>
                </a:lnTo>
                <a:lnTo>
                  <a:pt x="538" y="652"/>
                </a:lnTo>
                <a:lnTo>
                  <a:pt x="550" y="648"/>
                </a:lnTo>
                <a:lnTo>
                  <a:pt x="548" y="644"/>
                </a:lnTo>
                <a:lnTo>
                  <a:pt x="544" y="638"/>
                </a:lnTo>
                <a:lnTo>
                  <a:pt x="544" y="634"/>
                </a:lnTo>
                <a:lnTo>
                  <a:pt x="544" y="630"/>
                </a:lnTo>
                <a:lnTo>
                  <a:pt x="546" y="626"/>
                </a:lnTo>
                <a:lnTo>
                  <a:pt x="556" y="618"/>
                </a:lnTo>
                <a:lnTo>
                  <a:pt x="570" y="606"/>
                </a:lnTo>
                <a:lnTo>
                  <a:pt x="586" y="616"/>
                </a:lnTo>
                <a:lnTo>
                  <a:pt x="588" y="616"/>
                </a:lnTo>
                <a:lnTo>
                  <a:pt x="592" y="598"/>
                </a:lnTo>
                <a:lnTo>
                  <a:pt x="592" y="596"/>
                </a:lnTo>
                <a:lnTo>
                  <a:pt x="594" y="594"/>
                </a:lnTo>
                <a:lnTo>
                  <a:pt x="608" y="596"/>
                </a:lnTo>
                <a:lnTo>
                  <a:pt x="610" y="600"/>
                </a:lnTo>
                <a:lnTo>
                  <a:pt x="612" y="606"/>
                </a:lnTo>
                <a:lnTo>
                  <a:pt x="610" y="610"/>
                </a:lnTo>
                <a:lnTo>
                  <a:pt x="606" y="616"/>
                </a:lnTo>
                <a:lnTo>
                  <a:pt x="610" y="618"/>
                </a:lnTo>
                <a:lnTo>
                  <a:pt x="620" y="622"/>
                </a:lnTo>
                <a:lnTo>
                  <a:pt x="628" y="626"/>
                </a:lnTo>
                <a:lnTo>
                  <a:pt x="630" y="626"/>
                </a:lnTo>
                <a:lnTo>
                  <a:pt x="640" y="630"/>
                </a:lnTo>
                <a:lnTo>
                  <a:pt x="648" y="630"/>
                </a:lnTo>
                <a:lnTo>
                  <a:pt x="636" y="572"/>
                </a:lnTo>
                <a:lnTo>
                  <a:pt x="630" y="568"/>
                </a:lnTo>
                <a:lnTo>
                  <a:pt x="624" y="562"/>
                </a:lnTo>
                <a:lnTo>
                  <a:pt x="614" y="546"/>
                </a:lnTo>
                <a:lnTo>
                  <a:pt x="610" y="538"/>
                </a:lnTo>
                <a:lnTo>
                  <a:pt x="612" y="528"/>
                </a:lnTo>
                <a:lnTo>
                  <a:pt x="616" y="518"/>
                </a:lnTo>
                <a:lnTo>
                  <a:pt x="624" y="506"/>
                </a:lnTo>
                <a:lnTo>
                  <a:pt x="636" y="494"/>
                </a:lnTo>
                <a:lnTo>
                  <a:pt x="650" y="482"/>
                </a:lnTo>
                <a:lnTo>
                  <a:pt x="662" y="482"/>
                </a:lnTo>
                <a:lnTo>
                  <a:pt x="672" y="486"/>
                </a:lnTo>
                <a:lnTo>
                  <a:pt x="692" y="486"/>
                </a:lnTo>
                <a:lnTo>
                  <a:pt x="698" y="482"/>
                </a:lnTo>
                <a:lnTo>
                  <a:pt x="704" y="476"/>
                </a:lnTo>
                <a:lnTo>
                  <a:pt x="714" y="452"/>
                </a:lnTo>
                <a:lnTo>
                  <a:pt x="718" y="442"/>
                </a:lnTo>
                <a:lnTo>
                  <a:pt x="718" y="426"/>
                </a:lnTo>
                <a:lnTo>
                  <a:pt x="716" y="3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山东"/>
          <p:cNvSpPr>
            <a:spLocks/>
          </p:cNvSpPr>
          <p:nvPr/>
        </p:nvSpPr>
        <p:spPr bwMode="auto">
          <a:xfrm>
            <a:off x="4214351" y="3399196"/>
            <a:ext cx="624563" cy="392226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上海"/>
          <p:cNvSpPr>
            <a:spLocks/>
          </p:cNvSpPr>
          <p:nvPr/>
        </p:nvSpPr>
        <p:spPr bwMode="auto">
          <a:xfrm>
            <a:off x="4797693" y="4049991"/>
            <a:ext cx="98681" cy="86190"/>
          </a:xfrm>
          <a:custGeom>
            <a:avLst/>
            <a:gdLst>
              <a:gd name="T0" fmla="*/ 2147483646 w 68"/>
              <a:gd name="T1" fmla="*/ 2147483646 h 60"/>
              <a:gd name="T2" fmla="*/ 2147483646 w 68"/>
              <a:gd name="T3" fmla="*/ 2147483646 h 60"/>
              <a:gd name="T4" fmla="*/ 2147483646 w 68"/>
              <a:gd name="T5" fmla="*/ 2147483646 h 60"/>
              <a:gd name="T6" fmla="*/ 2147483646 w 68"/>
              <a:gd name="T7" fmla="*/ 2147483646 h 60"/>
              <a:gd name="T8" fmla="*/ 2147483646 w 68"/>
              <a:gd name="T9" fmla="*/ 2147483646 h 60"/>
              <a:gd name="T10" fmla="*/ 2147483646 w 68"/>
              <a:gd name="T11" fmla="*/ 2147483646 h 60"/>
              <a:gd name="T12" fmla="*/ 2147483646 w 68"/>
              <a:gd name="T13" fmla="*/ 2147483646 h 60"/>
              <a:gd name="T14" fmla="*/ 2147483646 w 68"/>
              <a:gd name="T15" fmla="*/ 2147483646 h 60"/>
              <a:gd name="T16" fmla="*/ 2147483646 w 68"/>
              <a:gd name="T17" fmla="*/ 0 h 60"/>
              <a:gd name="T18" fmla="*/ 2147483646 w 68"/>
              <a:gd name="T19" fmla="*/ 0 h 60"/>
              <a:gd name="T20" fmla="*/ 2147483646 w 68"/>
              <a:gd name="T21" fmla="*/ 0 h 60"/>
              <a:gd name="T22" fmla="*/ 2147483646 w 68"/>
              <a:gd name="T23" fmla="*/ 2147483646 h 60"/>
              <a:gd name="T24" fmla="*/ 2147483646 w 68"/>
              <a:gd name="T25" fmla="*/ 2147483646 h 60"/>
              <a:gd name="T26" fmla="*/ 2147483646 w 68"/>
              <a:gd name="T27" fmla="*/ 2147483646 h 60"/>
              <a:gd name="T28" fmla="*/ 2147483646 w 68"/>
              <a:gd name="T29" fmla="*/ 2147483646 h 60"/>
              <a:gd name="T30" fmla="*/ 2147483646 w 68"/>
              <a:gd name="T31" fmla="*/ 2147483646 h 60"/>
              <a:gd name="T32" fmla="*/ 0 w 68"/>
              <a:gd name="T33" fmla="*/ 2147483646 h 60"/>
              <a:gd name="T34" fmla="*/ 2147483646 w 68"/>
              <a:gd name="T35" fmla="*/ 2147483646 h 60"/>
              <a:gd name="T36" fmla="*/ 2147483646 w 68"/>
              <a:gd name="T37" fmla="*/ 2147483646 h 60"/>
              <a:gd name="T38" fmla="*/ 2147483646 w 68"/>
              <a:gd name="T39" fmla="*/ 2147483646 h 60"/>
              <a:gd name="T40" fmla="*/ 2147483646 w 68"/>
              <a:gd name="T41" fmla="*/ 2147483646 h 60"/>
              <a:gd name="T42" fmla="*/ 2147483646 w 68"/>
              <a:gd name="T43" fmla="*/ 2147483646 h 60"/>
              <a:gd name="T44" fmla="*/ 2147483646 w 68"/>
              <a:gd name="T45" fmla="*/ 2147483646 h 60"/>
              <a:gd name="T46" fmla="*/ 2147483646 w 68"/>
              <a:gd name="T47" fmla="*/ 2147483646 h 60"/>
              <a:gd name="T48" fmla="*/ 2147483646 w 68"/>
              <a:gd name="T49" fmla="*/ 2147483646 h 60"/>
              <a:gd name="T50" fmla="*/ 2147483646 w 68"/>
              <a:gd name="T51" fmla="*/ 2147483646 h 60"/>
              <a:gd name="T52" fmla="*/ 2147483646 w 68"/>
              <a:gd name="T53" fmla="*/ 2147483646 h 60"/>
              <a:gd name="T54" fmla="*/ 2147483646 w 68"/>
              <a:gd name="T55" fmla="*/ 2147483646 h 60"/>
              <a:gd name="T56" fmla="*/ 2147483646 w 68"/>
              <a:gd name="T57" fmla="*/ 2147483646 h 60"/>
              <a:gd name="T58" fmla="*/ 2147483646 w 68"/>
              <a:gd name="T59" fmla="*/ 2147483646 h 60"/>
              <a:gd name="T60" fmla="*/ 2147483646 w 68"/>
              <a:gd name="T61" fmla="*/ 2147483646 h 60"/>
              <a:gd name="T62" fmla="*/ 2147483646 w 68"/>
              <a:gd name="T63" fmla="*/ 2147483646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8" h="60">
                <a:moveTo>
                  <a:pt x="62" y="32"/>
                </a:moveTo>
                <a:lnTo>
                  <a:pt x="68" y="24"/>
                </a:lnTo>
                <a:lnTo>
                  <a:pt x="48" y="8"/>
                </a:lnTo>
                <a:lnTo>
                  <a:pt x="40" y="4"/>
                </a:lnTo>
                <a:lnTo>
                  <a:pt x="34" y="0"/>
                </a:lnTo>
                <a:lnTo>
                  <a:pt x="28" y="0"/>
                </a:lnTo>
                <a:lnTo>
                  <a:pt x="22" y="0"/>
                </a:lnTo>
                <a:lnTo>
                  <a:pt x="14" y="2"/>
                </a:lnTo>
                <a:lnTo>
                  <a:pt x="14" y="20"/>
                </a:lnTo>
                <a:lnTo>
                  <a:pt x="10" y="28"/>
                </a:lnTo>
                <a:lnTo>
                  <a:pt x="4" y="36"/>
                </a:lnTo>
                <a:lnTo>
                  <a:pt x="0" y="40"/>
                </a:lnTo>
                <a:lnTo>
                  <a:pt x="8" y="48"/>
                </a:lnTo>
                <a:lnTo>
                  <a:pt x="10" y="48"/>
                </a:lnTo>
                <a:lnTo>
                  <a:pt x="12" y="56"/>
                </a:lnTo>
                <a:lnTo>
                  <a:pt x="22" y="60"/>
                </a:lnTo>
                <a:lnTo>
                  <a:pt x="28" y="56"/>
                </a:lnTo>
                <a:lnTo>
                  <a:pt x="34" y="54"/>
                </a:lnTo>
                <a:lnTo>
                  <a:pt x="52" y="58"/>
                </a:lnTo>
                <a:lnTo>
                  <a:pt x="52" y="52"/>
                </a:lnTo>
                <a:lnTo>
                  <a:pt x="54" y="44"/>
                </a:lnTo>
                <a:lnTo>
                  <a:pt x="56" y="38"/>
                </a:lnTo>
                <a:lnTo>
                  <a:pt x="58" y="34"/>
                </a:lnTo>
                <a:lnTo>
                  <a:pt x="62" y="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江苏"/>
          <p:cNvSpPr>
            <a:spLocks/>
          </p:cNvSpPr>
          <p:nvPr/>
        </p:nvSpPr>
        <p:spPr bwMode="auto">
          <a:xfrm>
            <a:off x="4340512" y="3718973"/>
            <a:ext cx="544619" cy="419707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河北"/>
          <p:cNvSpPr>
            <a:spLocks/>
          </p:cNvSpPr>
          <p:nvPr/>
        </p:nvSpPr>
        <p:spPr bwMode="auto">
          <a:xfrm>
            <a:off x="4056961" y="2915784"/>
            <a:ext cx="505895" cy="721995"/>
          </a:xfrm>
          <a:custGeom>
            <a:avLst/>
            <a:gdLst>
              <a:gd name="T0" fmla="*/ 2147483646 w 352"/>
              <a:gd name="T1" fmla="*/ 2147483646 h 502"/>
              <a:gd name="T2" fmla="*/ 2147483646 w 352"/>
              <a:gd name="T3" fmla="*/ 2147483646 h 502"/>
              <a:gd name="T4" fmla="*/ 2147483646 w 352"/>
              <a:gd name="T5" fmla="*/ 2147483646 h 502"/>
              <a:gd name="T6" fmla="*/ 2147483646 w 352"/>
              <a:gd name="T7" fmla="*/ 2147483646 h 502"/>
              <a:gd name="T8" fmla="*/ 2147483646 w 352"/>
              <a:gd name="T9" fmla="*/ 2147483646 h 502"/>
              <a:gd name="T10" fmla="*/ 2147483646 w 352"/>
              <a:gd name="T11" fmla="*/ 2147483646 h 502"/>
              <a:gd name="T12" fmla="*/ 2147483646 w 352"/>
              <a:gd name="T13" fmla="*/ 2147483646 h 502"/>
              <a:gd name="T14" fmla="*/ 2147483646 w 352"/>
              <a:gd name="T15" fmla="*/ 2147483646 h 502"/>
              <a:gd name="T16" fmla="*/ 2147483646 w 352"/>
              <a:gd name="T17" fmla="*/ 2147483646 h 502"/>
              <a:gd name="T18" fmla="*/ 2147483646 w 352"/>
              <a:gd name="T19" fmla="*/ 2147483646 h 502"/>
              <a:gd name="T20" fmla="*/ 2147483646 w 352"/>
              <a:gd name="T21" fmla="*/ 2147483646 h 502"/>
              <a:gd name="T22" fmla="*/ 2147483646 w 352"/>
              <a:gd name="T23" fmla="*/ 2147483646 h 502"/>
              <a:gd name="T24" fmla="*/ 2147483646 w 352"/>
              <a:gd name="T25" fmla="*/ 2147483646 h 502"/>
              <a:gd name="T26" fmla="*/ 2147483646 w 352"/>
              <a:gd name="T27" fmla="*/ 2147483646 h 502"/>
              <a:gd name="T28" fmla="*/ 2147483646 w 352"/>
              <a:gd name="T29" fmla="*/ 2147483646 h 502"/>
              <a:gd name="T30" fmla="*/ 2147483646 w 352"/>
              <a:gd name="T31" fmla="*/ 2147483646 h 502"/>
              <a:gd name="T32" fmla="*/ 2147483646 w 352"/>
              <a:gd name="T33" fmla="*/ 2147483646 h 502"/>
              <a:gd name="T34" fmla="*/ 2147483646 w 352"/>
              <a:gd name="T35" fmla="*/ 2147483646 h 502"/>
              <a:gd name="T36" fmla="*/ 2147483646 w 352"/>
              <a:gd name="T37" fmla="*/ 2147483646 h 502"/>
              <a:gd name="T38" fmla="*/ 2147483646 w 352"/>
              <a:gd name="T39" fmla="*/ 2147483646 h 502"/>
              <a:gd name="T40" fmla="*/ 2147483646 w 352"/>
              <a:gd name="T41" fmla="*/ 2147483646 h 502"/>
              <a:gd name="T42" fmla="*/ 2147483646 w 352"/>
              <a:gd name="T43" fmla="*/ 2147483646 h 502"/>
              <a:gd name="T44" fmla="*/ 2147483646 w 352"/>
              <a:gd name="T45" fmla="*/ 2147483646 h 502"/>
              <a:gd name="T46" fmla="*/ 2147483646 w 352"/>
              <a:gd name="T47" fmla="*/ 2147483646 h 502"/>
              <a:gd name="T48" fmla="*/ 2147483646 w 352"/>
              <a:gd name="T49" fmla="*/ 2147483646 h 502"/>
              <a:gd name="T50" fmla="*/ 2147483646 w 352"/>
              <a:gd name="T51" fmla="*/ 2147483646 h 502"/>
              <a:gd name="T52" fmla="*/ 2147483646 w 352"/>
              <a:gd name="T53" fmla="*/ 2147483646 h 502"/>
              <a:gd name="T54" fmla="*/ 2147483646 w 352"/>
              <a:gd name="T55" fmla="*/ 2147483646 h 502"/>
              <a:gd name="T56" fmla="*/ 2147483646 w 352"/>
              <a:gd name="T57" fmla="*/ 2147483646 h 502"/>
              <a:gd name="T58" fmla="*/ 2147483646 w 352"/>
              <a:gd name="T59" fmla="*/ 2147483646 h 502"/>
              <a:gd name="T60" fmla="*/ 2147483646 w 352"/>
              <a:gd name="T61" fmla="*/ 2147483646 h 502"/>
              <a:gd name="T62" fmla="*/ 2147483646 w 352"/>
              <a:gd name="T63" fmla="*/ 2147483646 h 502"/>
              <a:gd name="T64" fmla="*/ 2147483646 w 352"/>
              <a:gd name="T65" fmla="*/ 2147483646 h 502"/>
              <a:gd name="T66" fmla="*/ 2147483646 w 352"/>
              <a:gd name="T67" fmla="*/ 2147483646 h 502"/>
              <a:gd name="T68" fmla="*/ 2147483646 w 352"/>
              <a:gd name="T69" fmla="*/ 2147483646 h 502"/>
              <a:gd name="T70" fmla="*/ 2147483646 w 352"/>
              <a:gd name="T71" fmla="*/ 2147483646 h 502"/>
              <a:gd name="T72" fmla="*/ 2147483646 w 352"/>
              <a:gd name="T73" fmla="*/ 2147483646 h 502"/>
              <a:gd name="T74" fmla="*/ 2147483646 w 352"/>
              <a:gd name="T75" fmla="*/ 2147483646 h 502"/>
              <a:gd name="T76" fmla="*/ 2147483646 w 352"/>
              <a:gd name="T77" fmla="*/ 2147483646 h 502"/>
              <a:gd name="T78" fmla="*/ 2147483646 w 352"/>
              <a:gd name="T79" fmla="*/ 2147483646 h 502"/>
              <a:gd name="T80" fmla="*/ 2147483646 w 352"/>
              <a:gd name="T81" fmla="*/ 2147483646 h 502"/>
              <a:gd name="T82" fmla="*/ 2147483646 w 352"/>
              <a:gd name="T83" fmla="*/ 2147483646 h 502"/>
              <a:gd name="T84" fmla="*/ 2147483646 w 352"/>
              <a:gd name="T85" fmla="*/ 2147483646 h 502"/>
              <a:gd name="T86" fmla="*/ 2147483646 w 352"/>
              <a:gd name="T87" fmla="*/ 2147483646 h 502"/>
              <a:gd name="T88" fmla="*/ 2147483646 w 352"/>
              <a:gd name="T89" fmla="*/ 2147483646 h 502"/>
              <a:gd name="T90" fmla="*/ 2147483646 w 352"/>
              <a:gd name="T91" fmla="*/ 2147483646 h 502"/>
              <a:gd name="T92" fmla="*/ 2147483646 w 352"/>
              <a:gd name="T93" fmla="*/ 2147483646 h 502"/>
              <a:gd name="T94" fmla="*/ 2147483646 w 352"/>
              <a:gd name="T95" fmla="*/ 2147483646 h 502"/>
              <a:gd name="T96" fmla="*/ 2147483646 w 352"/>
              <a:gd name="T97" fmla="*/ 2147483646 h 502"/>
              <a:gd name="T98" fmla="*/ 2147483646 w 352"/>
              <a:gd name="T99" fmla="*/ 2147483646 h 502"/>
              <a:gd name="T100" fmla="*/ 2147483646 w 352"/>
              <a:gd name="T101" fmla="*/ 2147483646 h 502"/>
              <a:gd name="T102" fmla="*/ 2147483646 w 352"/>
              <a:gd name="T103" fmla="*/ 2147483646 h 502"/>
              <a:gd name="T104" fmla="*/ 2147483646 w 352"/>
              <a:gd name="T105" fmla="*/ 2147483646 h 502"/>
              <a:gd name="T106" fmla="*/ 2147483646 w 352"/>
              <a:gd name="T107" fmla="*/ 2147483646 h 502"/>
              <a:gd name="T108" fmla="*/ 2147483646 w 352"/>
              <a:gd name="T109" fmla="*/ 2147483646 h 5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52" h="502">
                <a:moveTo>
                  <a:pt x="324" y="152"/>
                </a:moveTo>
                <a:lnTo>
                  <a:pt x="318" y="148"/>
                </a:lnTo>
                <a:lnTo>
                  <a:pt x="316" y="148"/>
                </a:lnTo>
                <a:lnTo>
                  <a:pt x="312" y="144"/>
                </a:lnTo>
                <a:lnTo>
                  <a:pt x="290" y="136"/>
                </a:lnTo>
                <a:lnTo>
                  <a:pt x="284" y="136"/>
                </a:lnTo>
                <a:lnTo>
                  <a:pt x="280" y="138"/>
                </a:lnTo>
                <a:lnTo>
                  <a:pt x="270" y="122"/>
                </a:lnTo>
                <a:lnTo>
                  <a:pt x="272" y="120"/>
                </a:lnTo>
                <a:lnTo>
                  <a:pt x="278" y="112"/>
                </a:lnTo>
                <a:lnTo>
                  <a:pt x="278" y="104"/>
                </a:lnTo>
                <a:lnTo>
                  <a:pt x="278" y="102"/>
                </a:lnTo>
                <a:lnTo>
                  <a:pt x="282" y="96"/>
                </a:lnTo>
                <a:lnTo>
                  <a:pt x="280" y="94"/>
                </a:lnTo>
                <a:lnTo>
                  <a:pt x="268" y="92"/>
                </a:lnTo>
                <a:lnTo>
                  <a:pt x="246" y="88"/>
                </a:lnTo>
                <a:lnTo>
                  <a:pt x="234" y="76"/>
                </a:lnTo>
                <a:lnTo>
                  <a:pt x="230" y="68"/>
                </a:lnTo>
                <a:lnTo>
                  <a:pt x="228" y="64"/>
                </a:lnTo>
                <a:lnTo>
                  <a:pt x="234" y="48"/>
                </a:lnTo>
                <a:lnTo>
                  <a:pt x="234" y="36"/>
                </a:lnTo>
                <a:lnTo>
                  <a:pt x="234" y="32"/>
                </a:lnTo>
                <a:lnTo>
                  <a:pt x="228" y="40"/>
                </a:lnTo>
                <a:lnTo>
                  <a:pt x="226" y="40"/>
                </a:lnTo>
                <a:lnTo>
                  <a:pt x="226" y="42"/>
                </a:lnTo>
                <a:lnTo>
                  <a:pt x="224" y="40"/>
                </a:lnTo>
                <a:lnTo>
                  <a:pt x="222" y="40"/>
                </a:lnTo>
                <a:lnTo>
                  <a:pt x="210" y="30"/>
                </a:lnTo>
                <a:lnTo>
                  <a:pt x="208" y="28"/>
                </a:lnTo>
                <a:lnTo>
                  <a:pt x="208" y="26"/>
                </a:lnTo>
                <a:lnTo>
                  <a:pt x="206" y="8"/>
                </a:lnTo>
                <a:lnTo>
                  <a:pt x="200" y="0"/>
                </a:lnTo>
                <a:lnTo>
                  <a:pt x="188" y="0"/>
                </a:lnTo>
                <a:lnTo>
                  <a:pt x="180" y="14"/>
                </a:lnTo>
                <a:lnTo>
                  <a:pt x="180" y="16"/>
                </a:lnTo>
                <a:lnTo>
                  <a:pt x="178" y="16"/>
                </a:lnTo>
                <a:lnTo>
                  <a:pt x="160" y="12"/>
                </a:lnTo>
                <a:lnTo>
                  <a:pt x="156" y="30"/>
                </a:lnTo>
                <a:lnTo>
                  <a:pt x="156" y="48"/>
                </a:lnTo>
                <a:lnTo>
                  <a:pt x="146" y="64"/>
                </a:lnTo>
                <a:lnTo>
                  <a:pt x="146" y="66"/>
                </a:lnTo>
                <a:lnTo>
                  <a:pt x="144" y="66"/>
                </a:lnTo>
                <a:lnTo>
                  <a:pt x="142" y="66"/>
                </a:lnTo>
                <a:lnTo>
                  <a:pt x="130" y="68"/>
                </a:lnTo>
                <a:lnTo>
                  <a:pt x="118" y="76"/>
                </a:lnTo>
                <a:lnTo>
                  <a:pt x="118" y="78"/>
                </a:lnTo>
                <a:lnTo>
                  <a:pt x="116" y="78"/>
                </a:lnTo>
                <a:lnTo>
                  <a:pt x="114" y="78"/>
                </a:lnTo>
                <a:lnTo>
                  <a:pt x="92" y="70"/>
                </a:lnTo>
                <a:lnTo>
                  <a:pt x="90" y="78"/>
                </a:lnTo>
                <a:lnTo>
                  <a:pt x="90" y="80"/>
                </a:lnTo>
                <a:lnTo>
                  <a:pt x="80" y="96"/>
                </a:lnTo>
                <a:lnTo>
                  <a:pt x="76" y="100"/>
                </a:lnTo>
                <a:lnTo>
                  <a:pt x="74" y="100"/>
                </a:lnTo>
                <a:lnTo>
                  <a:pt x="64" y="100"/>
                </a:lnTo>
                <a:lnTo>
                  <a:pt x="50" y="94"/>
                </a:lnTo>
                <a:lnTo>
                  <a:pt x="48" y="92"/>
                </a:lnTo>
                <a:lnTo>
                  <a:pt x="48" y="90"/>
                </a:lnTo>
                <a:lnTo>
                  <a:pt x="46" y="72"/>
                </a:lnTo>
                <a:lnTo>
                  <a:pt x="42" y="56"/>
                </a:lnTo>
                <a:lnTo>
                  <a:pt x="38" y="52"/>
                </a:lnTo>
                <a:lnTo>
                  <a:pt x="34" y="64"/>
                </a:lnTo>
                <a:lnTo>
                  <a:pt x="24" y="76"/>
                </a:lnTo>
                <a:lnTo>
                  <a:pt x="16" y="96"/>
                </a:lnTo>
                <a:lnTo>
                  <a:pt x="14" y="96"/>
                </a:lnTo>
                <a:lnTo>
                  <a:pt x="8" y="108"/>
                </a:lnTo>
                <a:lnTo>
                  <a:pt x="6" y="114"/>
                </a:lnTo>
                <a:lnTo>
                  <a:pt x="0" y="122"/>
                </a:lnTo>
                <a:lnTo>
                  <a:pt x="6" y="140"/>
                </a:lnTo>
                <a:lnTo>
                  <a:pt x="30" y="168"/>
                </a:lnTo>
                <a:lnTo>
                  <a:pt x="38" y="184"/>
                </a:lnTo>
                <a:lnTo>
                  <a:pt x="38" y="186"/>
                </a:lnTo>
                <a:lnTo>
                  <a:pt x="36" y="188"/>
                </a:lnTo>
                <a:lnTo>
                  <a:pt x="30" y="196"/>
                </a:lnTo>
                <a:lnTo>
                  <a:pt x="28" y="196"/>
                </a:lnTo>
                <a:lnTo>
                  <a:pt x="12" y="200"/>
                </a:lnTo>
                <a:lnTo>
                  <a:pt x="14" y="212"/>
                </a:lnTo>
                <a:lnTo>
                  <a:pt x="26" y="220"/>
                </a:lnTo>
                <a:lnTo>
                  <a:pt x="42" y="224"/>
                </a:lnTo>
                <a:lnTo>
                  <a:pt x="48" y="240"/>
                </a:lnTo>
                <a:lnTo>
                  <a:pt x="44" y="268"/>
                </a:lnTo>
                <a:lnTo>
                  <a:pt x="38" y="280"/>
                </a:lnTo>
                <a:lnTo>
                  <a:pt x="38" y="284"/>
                </a:lnTo>
                <a:lnTo>
                  <a:pt x="36" y="284"/>
                </a:lnTo>
                <a:lnTo>
                  <a:pt x="16" y="286"/>
                </a:lnTo>
                <a:lnTo>
                  <a:pt x="16" y="294"/>
                </a:lnTo>
                <a:lnTo>
                  <a:pt x="10" y="312"/>
                </a:lnTo>
                <a:lnTo>
                  <a:pt x="8" y="332"/>
                </a:lnTo>
                <a:lnTo>
                  <a:pt x="12" y="344"/>
                </a:lnTo>
                <a:lnTo>
                  <a:pt x="36" y="358"/>
                </a:lnTo>
                <a:lnTo>
                  <a:pt x="38" y="360"/>
                </a:lnTo>
                <a:lnTo>
                  <a:pt x="48" y="376"/>
                </a:lnTo>
                <a:lnTo>
                  <a:pt x="48" y="378"/>
                </a:lnTo>
                <a:lnTo>
                  <a:pt x="48" y="380"/>
                </a:lnTo>
                <a:lnTo>
                  <a:pt x="34" y="408"/>
                </a:lnTo>
                <a:lnTo>
                  <a:pt x="32" y="416"/>
                </a:lnTo>
                <a:lnTo>
                  <a:pt x="24" y="434"/>
                </a:lnTo>
                <a:lnTo>
                  <a:pt x="20" y="448"/>
                </a:lnTo>
                <a:lnTo>
                  <a:pt x="20" y="450"/>
                </a:lnTo>
                <a:lnTo>
                  <a:pt x="14" y="456"/>
                </a:lnTo>
                <a:lnTo>
                  <a:pt x="12" y="462"/>
                </a:lnTo>
                <a:lnTo>
                  <a:pt x="12" y="464"/>
                </a:lnTo>
                <a:lnTo>
                  <a:pt x="12" y="466"/>
                </a:lnTo>
                <a:lnTo>
                  <a:pt x="14" y="468"/>
                </a:lnTo>
                <a:lnTo>
                  <a:pt x="22" y="476"/>
                </a:lnTo>
                <a:lnTo>
                  <a:pt x="26" y="482"/>
                </a:lnTo>
                <a:lnTo>
                  <a:pt x="28" y="484"/>
                </a:lnTo>
                <a:lnTo>
                  <a:pt x="28" y="488"/>
                </a:lnTo>
                <a:lnTo>
                  <a:pt x="30" y="492"/>
                </a:lnTo>
                <a:lnTo>
                  <a:pt x="36" y="496"/>
                </a:lnTo>
                <a:lnTo>
                  <a:pt x="66" y="502"/>
                </a:lnTo>
                <a:lnTo>
                  <a:pt x="80" y="500"/>
                </a:lnTo>
                <a:lnTo>
                  <a:pt x="94" y="496"/>
                </a:lnTo>
                <a:lnTo>
                  <a:pt x="108" y="492"/>
                </a:lnTo>
                <a:lnTo>
                  <a:pt x="122" y="492"/>
                </a:lnTo>
                <a:lnTo>
                  <a:pt x="122" y="486"/>
                </a:lnTo>
                <a:lnTo>
                  <a:pt x="114" y="464"/>
                </a:lnTo>
                <a:lnTo>
                  <a:pt x="112" y="464"/>
                </a:lnTo>
                <a:lnTo>
                  <a:pt x="114" y="464"/>
                </a:lnTo>
                <a:lnTo>
                  <a:pt x="158" y="400"/>
                </a:lnTo>
                <a:lnTo>
                  <a:pt x="208" y="352"/>
                </a:lnTo>
                <a:lnTo>
                  <a:pt x="224" y="348"/>
                </a:lnTo>
                <a:lnTo>
                  <a:pt x="232" y="338"/>
                </a:lnTo>
                <a:lnTo>
                  <a:pt x="240" y="332"/>
                </a:lnTo>
                <a:lnTo>
                  <a:pt x="250" y="328"/>
                </a:lnTo>
                <a:lnTo>
                  <a:pt x="246" y="324"/>
                </a:lnTo>
                <a:lnTo>
                  <a:pt x="234" y="312"/>
                </a:lnTo>
                <a:lnTo>
                  <a:pt x="226" y="302"/>
                </a:lnTo>
                <a:lnTo>
                  <a:pt x="226" y="300"/>
                </a:lnTo>
                <a:lnTo>
                  <a:pt x="230" y="294"/>
                </a:lnTo>
                <a:lnTo>
                  <a:pt x="218" y="296"/>
                </a:lnTo>
                <a:lnTo>
                  <a:pt x="196" y="292"/>
                </a:lnTo>
                <a:lnTo>
                  <a:pt x="186" y="284"/>
                </a:lnTo>
                <a:lnTo>
                  <a:pt x="182" y="280"/>
                </a:lnTo>
                <a:lnTo>
                  <a:pt x="180" y="276"/>
                </a:lnTo>
                <a:lnTo>
                  <a:pt x="176" y="256"/>
                </a:lnTo>
                <a:lnTo>
                  <a:pt x="174" y="238"/>
                </a:lnTo>
                <a:lnTo>
                  <a:pt x="170" y="242"/>
                </a:lnTo>
                <a:lnTo>
                  <a:pt x="164" y="244"/>
                </a:lnTo>
                <a:lnTo>
                  <a:pt x="146" y="240"/>
                </a:lnTo>
                <a:lnTo>
                  <a:pt x="136" y="232"/>
                </a:lnTo>
                <a:lnTo>
                  <a:pt x="122" y="228"/>
                </a:lnTo>
                <a:lnTo>
                  <a:pt x="116" y="228"/>
                </a:lnTo>
                <a:lnTo>
                  <a:pt x="110" y="226"/>
                </a:lnTo>
                <a:lnTo>
                  <a:pt x="104" y="224"/>
                </a:lnTo>
                <a:lnTo>
                  <a:pt x="98" y="218"/>
                </a:lnTo>
                <a:lnTo>
                  <a:pt x="96" y="214"/>
                </a:lnTo>
                <a:lnTo>
                  <a:pt x="96" y="210"/>
                </a:lnTo>
                <a:lnTo>
                  <a:pt x="96" y="206"/>
                </a:lnTo>
                <a:lnTo>
                  <a:pt x="98" y="202"/>
                </a:lnTo>
                <a:lnTo>
                  <a:pt x="102" y="200"/>
                </a:lnTo>
                <a:lnTo>
                  <a:pt x="110" y="192"/>
                </a:lnTo>
                <a:lnTo>
                  <a:pt x="118" y="180"/>
                </a:lnTo>
                <a:lnTo>
                  <a:pt x="116" y="176"/>
                </a:lnTo>
                <a:lnTo>
                  <a:pt x="114" y="170"/>
                </a:lnTo>
                <a:lnTo>
                  <a:pt x="112" y="164"/>
                </a:lnTo>
                <a:lnTo>
                  <a:pt x="114" y="160"/>
                </a:lnTo>
                <a:lnTo>
                  <a:pt x="114" y="158"/>
                </a:lnTo>
                <a:lnTo>
                  <a:pt x="116" y="156"/>
                </a:lnTo>
                <a:lnTo>
                  <a:pt x="120" y="152"/>
                </a:lnTo>
                <a:lnTo>
                  <a:pt x="134" y="148"/>
                </a:lnTo>
                <a:lnTo>
                  <a:pt x="136" y="142"/>
                </a:lnTo>
                <a:lnTo>
                  <a:pt x="138" y="140"/>
                </a:lnTo>
                <a:lnTo>
                  <a:pt x="150" y="140"/>
                </a:lnTo>
                <a:lnTo>
                  <a:pt x="148" y="140"/>
                </a:lnTo>
                <a:lnTo>
                  <a:pt x="142" y="136"/>
                </a:lnTo>
                <a:lnTo>
                  <a:pt x="140" y="132"/>
                </a:lnTo>
                <a:lnTo>
                  <a:pt x="140" y="128"/>
                </a:lnTo>
                <a:lnTo>
                  <a:pt x="142" y="122"/>
                </a:lnTo>
                <a:lnTo>
                  <a:pt x="148" y="118"/>
                </a:lnTo>
                <a:lnTo>
                  <a:pt x="154" y="116"/>
                </a:lnTo>
                <a:lnTo>
                  <a:pt x="160" y="116"/>
                </a:lnTo>
                <a:lnTo>
                  <a:pt x="166" y="118"/>
                </a:lnTo>
                <a:lnTo>
                  <a:pt x="172" y="120"/>
                </a:lnTo>
                <a:lnTo>
                  <a:pt x="190" y="134"/>
                </a:lnTo>
                <a:lnTo>
                  <a:pt x="208" y="134"/>
                </a:lnTo>
                <a:lnTo>
                  <a:pt x="214" y="138"/>
                </a:lnTo>
                <a:lnTo>
                  <a:pt x="214" y="144"/>
                </a:lnTo>
                <a:lnTo>
                  <a:pt x="214" y="150"/>
                </a:lnTo>
                <a:lnTo>
                  <a:pt x="210" y="152"/>
                </a:lnTo>
                <a:lnTo>
                  <a:pt x="206" y="152"/>
                </a:lnTo>
                <a:lnTo>
                  <a:pt x="204" y="154"/>
                </a:lnTo>
                <a:lnTo>
                  <a:pt x="202" y="160"/>
                </a:lnTo>
                <a:lnTo>
                  <a:pt x="210" y="180"/>
                </a:lnTo>
                <a:lnTo>
                  <a:pt x="218" y="170"/>
                </a:lnTo>
                <a:lnTo>
                  <a:pt x="226" y="168"/>
                </a:lnTo>
                <a:lnTo>
                  <a:pt x="230" y="168"/>
                </a:lnTo>
                <a:lnTo>
                  <a:pt x="234" y="172"/>
                </a:lnTo>
                <a:lnTo>
                  <a:pt x="236" y="180"/>
                </a:lnTo>
                <a:lnTo>
                  <a:pt x="240" y="190"/>
                </a:lnTo>
                <a:lnTo>
                  <a:pt x="242" y="202"/>
                </a:lnTo>
                <a:lnTo>
                  <a:pt x="246" y="210"/>
                </a:lnTo>
                <a:lnTo>
                  <a:pt x="252" y="220"/>
                </a:lnTo>
                <a:lnTo>
                  <a:pt x="264" y="236"/>
                </a:lnTo>
                <a:lnTo>
                  <a:pt x="268" y="248"/>
                </a:lnTo>
                <a:lnTo>
                  <a:pt x="300" y="244"/>
                </a:lnTo>
                <a:lnTo>
                  <a:pt x="314" y="236"/>
                </a:lnTo>
                <a:lnTo>
                  <a:pt x="326" y="220"/>
                </a:lnTo>
                <a:lnTo>
                  <a:pt x="332" y="204"/>
                </a:lnTo>
                <a:lnTo>
                  <a:pt x="336" y="188"/>
                </a:lnTo>
                <a:lnTo>
                  <a:pt x="336" y="186"/>
                </a:lnTo>
                <a:lnTo>
                  <a:pt x="336" y="184"/>
                </a:lnTo>
                <a:lnTo>
                  <a:pt x="338" y="184"/>
                </a:lnTo>
                <a:lnTo>
                  <a:pt x="350" y="176"/>
                </a:lnTo>
                <a:lnTo>
                  <a:pt x="352" y="176"/>
                </a:lnTo>
                <a:lnTo>
                  <a:pt x="350" y="174"/>
                </a:lnTo>
                <a:lnTo>
                  <a:pt x="330" y="168"/>
                </a:lnTo>
                <a:lnTo>
                  <a:pt x="326" y="156"/>
                </a:lnTo>
                <a:lnTo>
                  <a:pt x="324" y="1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河南"/>
          <p:cNvSpPr>
            <a:spLocks/>
          </p:cNvSpPr>
          <p:nvPr/>
        </p:nvSpPr>
        <p:spPr bwMode="auto">
          <a:xfrm>
            <a:off x="3825873" y="3609050"/>
            <a:ext cx="532128" cy="527131"/>
          </a:xfrm>
          <a:custGeom>
            <a:avLst/>
            <a:gdLst>
              <a:gd name="T0" fmla="*/ 2147483646 w 370"/>
              <a:gd name="T1" fmla="*/ 2147483646 h 366"/>
              <a:gd name="T2" fmla="*/ 0 w 370"/>
              <a:gd name="T3" fmla="*/ 2147483646 h 366"/>
              <a:gd name="T4" fmla="*/ 2147483646 w 370"/>
              <a:gd name="T5" fmla="*/ 2147483646 h 366"/>
              <a:gd name="T6" fmla="*/ 2147483646 w 370"/>
              <a:gd name="T7" fmla="*/ 2147483646 h 366"/>
              <a:gd name="T8" fmla="*/ 2147483646 w 370"/>
              <a:gd name="T9" fmla="*/ 2147483646 h 366"/>
              <a:gd name="T10" fmla="*/ 2147483646 w 370"/>
              <a:gd name="T11" fmla="*/ 2147483646 h 366"/>
              <a:gd name="T12" fmla="*/ 2147483646 w 370"/>
              <a:gd name="T13" fmla="*/ 2147483646 h 366"/>
              <a:gd name="T14" fmla="*/ 2147483646 w 370"/>
              <a:gd name="T15" fmla="*/ 2147483646 h 366"/>
              <a:gd name="T16" fmla="*/ 2147483646 w 370"/>
              <a:gd name="T17" fmla="*/ 2147483646 h 366"/>
              <a:gd name="T18" fmla="*/ 2147483646 w 370"/>
              <a:gd name="T19" fmla="*/ 2147483646 h 366"/>
              <a:gd name="T20" fmla="*/ 2147483646 w 370"/>
              <a:gd name="T21" fmla="*/ 2147483646 h 366"/>
              <a:gd name="T22" fmla="*/ 2147483646 w 370"/>
              <a:gd name="T23" fmla="*/ 2147483646 h 366"/>
              <a:gd name="T24" fmla="*/ 2147483646 w 370"/>
              <a:gd name="T25" fmla="*/ 2147483646 h 366"/>
              <a:gd name="T26" fmla="*/ 2147483646 w 370"/>
              <a:gd name="T27" fmla="*/ 2147483646 h 366"/>
              <a:gd name="T28" fmla="*/ 2147483646 w 370"/>
              <a:gd name="T29" fmla="*/ 2147483646 h 366"/>
              <a:gd name="T30" fmla="*/ 2147483646 w 370"/>
              <a:gd name="T31" fmla="*/ 2147483646 h 366"/>
              <a:gd name="T32" fmla="*/ 2147483646 w 370"/>
              <a:gd name="T33" fmla="*/ 2147483646 h 366"/>
              <a:gd name="T34" fmla="*/ 2147483646 w 370"/>
              <a:gd name="T35" fmla="*/ 2147483646 h 366"/>
              <a:gd name="T36" fmla="*/ 2147483646 w 370"/>
              <a:gd name="T37" fmla="*/ 2147483646 h 366"/>
              <a:gd name="T38" fmla="*/ 2147483646 w 370"/>
              <a:gd name="T39" fmla="*/ 2147483646 h 366"/>
              <a:gd name="T40" fmla="*/ 2147483646 w 370"/>
              <a:gd name="T41" fmla="*/ 2147483646 h 366"/>
              <a:gd name="T42" fmla="*/ 2147483646 w 370"/>
              <a:gd name="T43" fmla="*/ 2147483646 h 366"/>
              <a:gd name="T44" fmla="*/ 2147483646 w 370"/>
              <a:gd name="T45" fmla="*/ 2147483646 h 366"/>
              <a:gd name="T46" fmla="*/ 2147483646 w 370"/>
              <a:gd name="T47" fmla="*/ 2147483646 h 366"/>
              <a:gd name="T48" fmla="*/ 2147483646 w 370"/>
              <a:gd name="T49" fmla="*/ 2147483646 h 366"/>
              <a:gd name="T50" fmla="*/ 2147483646 w 370"/>
              <a:gd name="T51" fmla="*/ 2147483646 h 366"/>
              <a:gd name="T52" fmla="*/ 2147483646 w 370"/>
              <a:gd name="T53" fmla="*/ 2147483646 h 366"/>
              <a:gd name="T54" fmla="*/ 2147483646 w 370"/>
              <a:gd name="T55" fmla="*/ 2147483646 h 366"/>
              <a:gd name="T56" fmla="*/ 2147483646 w 370"/>
              <a:gd name="T57" fmla="*/ 2147483646 h 366"/>
              <a:gd name="T58" fmla="*/ 2147483646 w 370"/>
              <a:gd name="T59" fmla="*/ 2147483646 h 366"/>
              <a:gd name="T60" fmla="*/ 2147483646 w 370"/>
              <a:gd name="T61" fmla="*/ 2147483646 h 366"/>
              <a:gd name="T62" fmla="*/ 2147483646 w 370"/>
              <a:gd name="T63" fmla="*/ 2147483646 h 366"/>
              <a:gd name="T64" fmla="*/ 2147483646 w 370"/>
              <a:gd name="T65" fmla="*/ 2147483646 h 366"/>
              <a:gd name="T66" fmla="*/ 2147483646 w 370"/>
              <a:gd name="T67" fmla="*/ 2147483646 h 366"/>
              <a:gd name="T68" fmla="*/ 2147483646 w 370"/>
              <a:gd name="T69" fmla="*/ 2147483646 h 366"/>
              <a:gd name="T70" fmla="*/ 2147483646 w 370"/>
              <a:gd name="T71" fmla="*/ 2147483646 h 366"/>
              <a:gd name="T72" fmla="*/ 2147483646 w 370"/>
              <a:gd name="T73" fmla="*/ 2147483646 h 366"/>
              <a:gd name="T74" fmla="*/ 2147483646 w 370"/>
              <a:gd name="T75" fmla="*/ 2147483646 h 366"/>
              <a:gd name="T76" fmla="*/ 2147483646 w 370"/>
              <a:gd name="T77" fmla="*/ 2147483646 h 366"/>
              <a:gd name="T78" fmla="*/ 2147483646 w 370"/>
              <a:gd name="T79" fmla="*/ 2147483646 h 366"/>
              <a:gd name="T80" fmla="*/ 2147483646 w 370"/>
              <a:gd name="T81" fmla="*/ 2147483646 h 366"/>
              <a:gd name="T82" fmla="*/ 2147483646 w 370"/>
              <a:gd name="T83" fmla="*/ 2147483646 h 366"/>
              <a:gd name="T84" fmla="*/ 2147483646 w 370"/>
              <a:gd name="T85" fmla="*/ 2147483646 h 366"/>
              <a:gd name="T86" fmla="*/ 2147483646 w 370"/>
              <a:gd name="T87" fmla="*/ 2147483646 h 366"/>
              <a:gd name="T88" fmla="*/ 2147483646 w 370"/>
              <a:gd name="T89" fmla="*/ 2147483646 h 366"/>
              <a:gd name="T90" fmla="*/ 2147483646 w 370"/>
              <a:gd name="T91" fmla="*/ 2147483646 h 366"/>
              <a:gd name="T92" fmla="*/ 2147483646 w 370"/>
              <a:gd name="T93" fmla="*/ 2147483646 h 366"/>
              <a:gd name="T94" fmla="*/ 2147483646 w 370"/>
              <a:gd name="T95" fmla="*/ 0 h 366"/>
              <a:gd name="T96" fmla="*/ 2147483646 w 370"/>
              <a:gd name="T97" fmla="*/ 2147483646 h 366"/>
              <a:gd name="T98" fmla="*/ 2147483646 w 370"/>
              <a:gd name="T99" fmla="*/ 2147483646 h 366"/>
              <a:gd name="T100" fmla="*/ 2147483646 w 370"/>
              <a:gd name="T101" fmla="*/ 2147483646 h 366"/>
              <a:gd name="T102" fmla="*/ 2147483646 w 370"/>
              <a:gd name="T103" fmla="*/ 2147483646 h 366"/>
              <a:gd name="T104" fmla="*/ 2147483646 w 370"/>
              <a:gd name="T105" fmla="*/ 2147483646 h 366"/>
              <a:gd name="T106" fmla="*/ 2147483646 w 370"/>
              <a:gd name="T107" fmla="*/ 2147483646 h 366"/>
              <a:gd name="T108" fmla="*/ 2147483646 w 370"/>
              <a:gd name="T109" fmla="*/ 2147483646 h 3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370" h="366">
                <a:moveTo>
                  <a:pt x="82" y="120"/>
                </a:moveTo>
                <a:lnTo>
                  <a:pt x="80" y="120"/>
                </a:lnTo>
                <a:lnTo>
                  <a:pt x="20" y="146"/>
                </a:lnTo>
                <a:lnTo>
                  <a:pt x="2" y="162"/>
                </a:lnTo>
                <a:lnTo>
                  <a:pt x="0" y="182"/>
                </a:lnTo>
                <a:lnTo>
                  <a:pt x="2" y="196"/>
                </a:lnTo>
                <a:lnTo>
                  <a:pt x="4" y="206"/>
                </a:lnTo>
                <a:lnTo>
                  <a:pt x="10" y="210"/>
                </a:lnTo>
                <a:lnTo>
                  <a:pt x="28" y="222"/>
                </a:lnTo>
                <a:lnTo>
                  <a:pt x="30" y="222"/>
                </a:lnTo>
                <a:lnTo>
                  <a:pt x="34" y="252"/>
                </a:lnTo>
                <a:lnTo>
                  <a:pt x="54" y="276"/>
                </a:lnTo>
                <a:lnTo>
                  <a:pt x="60" y="282"/>
                </a:lnTo>
                <a:lnTo>
                  <a:pt x="66" y="286"/>
                </a:lnTo>
                <a:lnTo>
                  <a:pt x="82" y="290"/>
                </a:lnTo>
                <a:lnTo>
                  <a:pt x="86" y="290"/>
                </a:lnTo>
                <a:lnTo>
                  <a:pt x="92" y="296"/>
                </a:lnTo>
                <a:lnTo>
                  <a:pt x="104" y="300"/>
                </a:lnTo>
                <a:lnTo>
                  <a:pt x="152" y="302"/>
                </a:lnTo>
                <a:lnTo>
                  <a:pt x="194" y="304"/>
                </a:lnTo>
                <a:lnTo>
                  <a:pt x="204" y="306"/>
                </a:lnTo>
                <a:lnTo>
                  <a:pt x="210" y="310"/>
                </a:lnTo>
                <a:lnTo>
                  <a:pt x="214" y="312"/>
                </a:lnTo>
                <a:lnTo>
                  <a:pt x="214" y="318"/>
                </a:lnTo>
                <a:lnTo>
                  <a:pt x="214" y="332"/>
                </a:lnTo>
                <a:lnTo>
                  <a:pt x="214" y="342"/>
                </a:lnTo>
                <a:lnTo>
                  <a:pt x="216" y="346"/>
                </a:lnTo>
                <a:lnTo>
                  <a:pt x="234" y="342"/>
                </a:lnTo>
                <a:lnTo>
                  <a:pt x="242" y="340"/>
                </a:lnTo>
                <a:lnTo>
                  <a:pt x="250" y="338"/>
                </a:lnTo>
                <a:lnTo>
                  <a:pt x="256" y="340"/>
                </a:lnTo>
                <a:lnTo>
                  <a:pt x="258" y="342"/>
                </a:lnTo>
                <a:lnTo>
                  <a:pt x="266" y="350"/>
                </a:lnTo>
                <a:lnTo>
                  <a:pt x="278" y="362"/>
                </a:lnTo>
                <a:lnTo>
                  <a:pt x="280" y="364"/>
                </a:lnTo>
                <a:lnTo>
                  <a:pt x="282" y="366"/>
                </a:lnTo>
                <a:lnTo>
                  <a:pt x="290" y="360"/>
                </a:lnTo>
                <a:lnTo>
                  <a:pt x="298" y="350"/>
                </a:lnTo>
                <a:lnTo>
                  <a:pt x="300" y="348"/>
                </a:lnTo>
                <a:lnTo>
                  <a:pt x="314" y="358"/>
                </a:lnTo>
                <a:lnTo>
                  <a:pt x="324" y="350"/>
                </a:lnTo>
                <a:lnTo>
                  <a:pt x="326" y="342"/>
                </a:lnTo>
                <a:lnTo>
                  <a:pt x="330" y="338"/>
                </a:lnTo>
                <a:lnTo>
                  <a:pt x="334" y="334"/>
                </a:lnTo>
                <a:lnTo>
                  <a:pt x="342" y="332"/>
                </a:lnTo>
                <a:lnTo>
                  <a:pt x="346" y="330"/>
                </a:lnTo>
                <a:lnTo>
                  <a:pt x="344" y="328"/>
                </a:lnTo>
                <a:lnTo>
                  <a:pt x="342" y="326"/>
                </a:lnTo>
                <a:lnTo>
                  <a:pt x="344" y="306"/>
                </a:lnTo>
                <a:lnTo>
                  <a:pt x="338" y="300"/>
                </a:lnTo>
                <a:lnTo>
                  <a:pt x="334" y="296"/>
                </a:lnTo>
                <a:lnTo>
                  <a:pt x="328" y="294"/>
                </a:lnTo>
                <a:lnTo>
                  <a:pt x="320" y="294"/>
                </a:lnTo>
                <a:lnTo>
                  <a:pt x="310" y="296"/>
                </a:lnTo>
                <a:lnTo>
                  <a:pt x="306" y="296"/>
                </a:lnTo>
                <a:lnTo>
                  <a:pt x="302" y="294"/>
                </a:lnTo>
                <a:lnTo>
                  <a:pt x="302" y="290"/>
                </a:lnTo>
                <a:lnTo>
                  <a:pt x="302" y="286"/>
                </a:lnTo>
                <a:lnTo>
                  <a:pt x="292" y="272"/>
                </a:lnTo>
                <a:lnTo>
                  <a:pt x="282" y="262"/>
                </a:lnTo>
                <a:lnTo>
                  <a:pt x="278" y="256"/>
                </a:lnTo>
                <a:lnTo>
                  <a:pt x="274" y="250"/>
                </a:lnTo>
                <a:lnTo>
                  <a:pt x="272" y="244"/>
                </a:lnTo>
                <a:lnTo>
                  <a:pt x="274" y="238"/>
                </a:lnTo>
                <a:lnTo>
                  <a:pt x="274" y="236"/>
                </a:lnTo>
                <a:lnTo>
                  <a:pt x="298" y="240"/>
                </a:lnTo>
                <a:lnTo>
                  <a:pt x="296" y="226"/>
                </a:lnTo>
                <a:lnTo>
                  <a:pt x="296" y="216"/>
                </a:lnTo>
                <a:lnTo>
                  <a:pt x="298" y="212"/>
                </a:lnTo>
                <a:lnTo>
                  <a:pt x="300" y="210"/>
                </a:lnTo>
                <a:lnTo>
                  <a:pt x="304" y="206"/>
                </a:lnTo>
                <a:lnTo>
                  <a:pt x="310" y="204"/>
                </a:lnTo>
                <a:lnTo>
                  <a:pt x="318" y="200"/>
                </a:lnTo>
                <a:lnTo>
                  <a:pt x="318" y="196"/>
                </a:lnTo>
                <a:lnTo>
                  <a:pt x="312" y="178"/>
                </a:lnTo>
                <a:lnTo>
                  <a:pt x="312" y="170"/>
                </a:lnTo>
                <a:lnTo>
                  <a:pt x="312" y="166"/>
                </a:lnTo>
                <a:lnTo>
                  <a:pt x="318" y="162"/>
                </a:lnTo>
                <a:lnTo>
                  <a:pt x="324" y="162"/>
                </a:lnTo>
                <a:lnTo>
                  <a:pt x="338" y="166"/>
                </a:lnTo>
                <a:lnTo>
                  <a:pt x="340" y="166"/>
                </a:lnTo>
                <a:lnTo>
                  <a:pt x="340" y="168"/>
                </a:lnTo>
                <a:lnTo>
                  <a:pt x="356" y="186"/>
                </a:lnTo>
                <a:lnTo>
                  <a:pt x="370" y="162"/>
                </a:lnTo>
                <a:lnTo>
                  <a:pt x="356" y="140"/>
                </a:lnTo>
                <a:lnTo>
                  <a:pt x="348" y="128"/>
                </a:lnTo>
                <a:lnTo>
                  <a:pt x="336" y="136"/>
                </a:lnTo>
                <a:lnTo>
                  <a:pt x="334" y="134"/>
                </a:lnTo>
                <a:lnTo>
                  <a:pt x="302" y="126"/>
                </a:lnTo>
                <a:lnTo>
                  <a:pt x="292" y="122"/>
                </a:lnTo>
                <a:lnTo>
                  <a:pt x="286" y="116"/>
                </a:lnTo>
                <a:lnTo>
                  <a:pt x="280" y="110"/>
                </a:lnTo>
                <a:lnTo>
                  <a:pt x="278" y="106"/>
                </a:lnTo>
                <a:lnTo>
                  <a:pt x="260" y="96"/>
                </a:lnTo>
                <a:lnTo>
                  <a:pt x="260" y="78"/>
                </a:lnTo>
                <a:lnTo>
                  <a:pt x="294" y="58"/>
                </a:lnTo>
                <a:lnTo>
                  <a:pt x="292" y="44"/>
                </a:lnTo>
                <a:lnTo>
                  <a:pt x="286" y="30"/>
                </a:lnTo>
                <a:lnTo>
                  <a:pt x="282" y="18"/>
                </a:lnTo>
                <a:lnTo>
                  <a:pt x="258" y="22"/>
                </a:lnTo>
                <a:lnTo>
                  <a:pt x="242" y="26"/>
                </a:lnTo>
                <a:lnTo>
                  <a:pt x="226" y="28"/>
                </a:lnTo>
                <a:lnTo>
                  <a:pt x="200" y="22"/>
                </a:lnTo>
                <a:lnTo>
                  <a:pt x="200" y="14"/>
                </a:lnTo>
                <a:lnTo>
                  <a:pt x="196" y="14"/>
                </a:lnTo>
                <a:lnTo>
                  <a:pt x="190" y="10"/>
                </a:lnTo>
                <a:lnTo>
                  <a:pt x="188" y="6"/>
                </a:lnTo>
                <a:lnTo>
                  <a:pt x="186" y="2"/>
                </a:lnTo>
                <a:lnTo>
                  <a:pt x="186" y="0"/>
                </a:lnTo>
                <a:lnTo>
                  <a:pt x="184" y="22"/>
                </a:lnTo>
                <a:lnTo>
                  <a:pt x="182" y="28"/>
                </a:lnTo>
                <a:lnTo>
                  <a:pt x="180" y="34"/>
                </a:lnTo>
                <a:lnTo>
                  <a:pt x="182" y="36"/>
                </a:lnTo>
                <a:lnTo>
                  <a:pt x="184" y="40"/>
                </a:lnTo>
                <a:lnTo>
                  <a:pt x="184" y="46"/>
                </a:lnTo>
                <a:lnTo>
                  <a:pt x="182" y="50"/>
                </a:lnTo>
                <a:lnTo>
                  <a:pt x="180" y="54"/>
                </a:lnTo>
                <a:lnTo>
                  <a:pt x="184" y="68"/>
                </a:lnTo>
                <a:lnTo>
                  <a:pt x="182" y="68"/>
                </a:lnTo>
                <a:lnTo>
                  <a:pt x="182" y="70"/>
                </a:lnTo>
                <a:lnTo>
                  <a:pt x="172" y="78"/>
                </a:lnTo>
                <a:lnTo>
                  <a:pt x="172" y="96"/>
                </a:lnTo>
                <a:lnTo>
                  <a:pt x="170" y="98"/>
                </a:lnTo>
                <a:lnTo>
                  <a:pt x="148" y="106"/>
                </a:lnTo>
                <a:lnTo>
                  <a:pt x="132" y="110"/>
                </a:lnTo>
                <a:lnTo>
                  <a:pt x="98" y="106"/>
                </a:lnTo>
                <a:lnTo>
                  <a:pt x="82" y="120"/>
                </a:lnTo>
                <a:close/>
              </a:path>
            </a:pathLst>
          </a:custGeom>
          <a:solidFill>
            <a:srgbClr val="0675DC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台湾"/>
          <p:cNvSpPr>
            <a:spLocks/>
          </p:cNvSpPr>
          <p:nvPr/>
        </p:nvSpPr>
        <p:spPr bwMode="auto">
          <a:xfrm>
            <a:off x="4826423" y="4734512"/>
            <a:ext cx="152393" cy="368492"/>
          </a:xfrm>
          <a:custGeom>
            <a:avLst/>
            <a:gdLst>
              <a:gd name="T0" fmla="*/ 2147483646 w 106"/>
              <a:gd name="T1" fmla="*/ 0 h 256"/>
              <a:gd name="T2" fmla="*/ 2147483646 w 106"/>
              <a:gd name="T3" fmla="*/ 0 h 256"/>
              <a:gd name="T4" fmla="*/ 2147483646 w 106"/>
              <a:gd name="T5" fmla="*/ 2147483646 h 256"/>
              <a:gd name="T6" fmla="*/ 2147483646 w 106"/>
              <a:gd name="T7" fmla="*/ 2147483646 h 256"/>
              <a:gd name="T8" fmla="*/ 2147483646 w 106"/>
              <a:gd name="T9" fmla="*/ 2147483646 h 256"/>
              <a:gd name="T10" fmla="*/ 2147483646 w 106"/>
              <a:gd name="T11" fmla="*/ 2147483646 h 256"/>
              <a:gd name="T12" fmla="*/ 2147483646 w 106"/>
              <a:gd name="T13" fmla="*/ 2147483646 h 256"/>
              <a:gd name="T14" fmla="*/ 2147483646 w 106"/>
              <a:gd name="T15" fmla="*/ 2147483646 h 256"/>
              <a:gd name="T16" fmla="*/ 2147483646 w 106"/>
              <a:gd name="T17" fmla="*/ 2147483646 h 256"/>
              <a:gd name="T18" fmla="*/ 0 w 106"/>
              <a:gd name="T19" fmla="*/ 2147483646 h 256"/>
              <a:gd name="T20" fmla="*/ 2147483646 w 106"/>
              <a:gd name="T21" fmla="*/ 2147483646 h 256"/>
              <a:gd name="T22" fmla="*/ 2147483646 w 106"/>
              <a:gd name="T23" fmla="*/ 2147483646 h 256"/>
              <a:gd name="T24" fmla="*/ 2147483646 w 106"/>
              <a:gd name="T25" fmla="*/ 2147483646 h 256"/>
              <a:gd name="T26" fmla="*/ 2147483646 w 106"/>
              <a:gd name="T27" fmla="*/ 2147483646 h 256"/>
              <a:gd name="T28" fmla="*/ 2147483646 w 106"/>
              <a:gd name="T29" fmla="*/ 2147483646 h 256"/>
              <a:gd name="T30" fmla="*/ 2147483646 w 106"/>
              <a:gd name="T31" fmla="*/ 2147483646 h 256"/>
              <a:gd name="T32" fmla="*/ 2147483646 w 106"/>
              <a:gd name="T33" fmla="*/ 2147483646 h 256"/>
              <a:gd name="T34" fmla="*/ 2147483646 w 106"/>
              <a:gd name="T35" fmla="*/ 2147483646 h 256"/>
              <a:gd name="T36" fmla="*/ 2147483646 w 106"/>
              <a:gd name="T37" fmla="*/ 2147483646 h 256"/>
              <a:gd name="T38" fmla="*/ 2147483646 w 106"/>
              <a:gd name="T39" fmla="*/ 2147483646 h 256"/>
              <a:gd name="T40" fmla="*/ 2147483646 w 106"/>
              <a:gd name="T41" fmla="*/ 2147483646 h 256"/>
              <a:gd name="T42" fmla="*/ 2147483646 w 106"/>
              <a:gd name="T43" fmla="*/ 2147483646 h 256"/>
              <a:gd name="T44" fmla="*/ 2147483646 w 106"/>
              <a:gd name="T45" fmla="*/ 2147483646 h 256"/>
              <a:gd name="T46" fmla="*/ 2147483646 w 106"/>
              <a:gd name="T47" fmla="*/ 2147483646 h 256"/>
              <a:gd name="T48" fmla="*/ 2147483646 w 106"/>
              <a:gd name="T49" fmla="*/ 2147483646 h 256"/>
              <a:gd name="T50" fmla="*/ 2147483646 w 106"/>
              <a:gd name="T51" fmla="*/ 2147483646 h 256"/>
              <a:gd name="T52" fmla="*/ 2147483646 w 106"/>
              <a:gd name="T53" fmla="*/ 2147483646 h 256"/>
              <a:gd name="T54" fmla="*/ 2147483646 w 106"/>
              <a:gd name="T55" fmla="*/ 2147483646 h 256"/>
              <a:gd name="T56" fmla="*/ 2147483646 w 106"/>
              <a:gd name="T57" fmla="*/ 2147483646 h 256"/>
              <a:gd name="T58" fmla="*/ 2147483646 w 106"/>
              <a:gd name="T59" fmla="*/ 2147483646 h 256"/>
              <a:gd name="T60" fmla="*/ 2147483646 w 106"/>
              <a:gd name="T61" fmla="*/ 2147483646 h 256"/>
              <a:gd name="T62" fmla="*/ 2147483646 w 106"/>
              <a:gd name="T63" fmla="*/ 2147483646 h 256"/>
              <a:gd name="T64" fmla="*/ 2147483646 w 106"/>
              <a:gd name="T65" fmla="*/ 2147483646 h 256"/>
              <a:gd name="T66" fmla="*/ 2147483646 w 106"/>
              <a:gd name="T67" fmla="*/ 2147483646 h 256"/>
              <a:gd name="T68" fmla="*/ 2147483646 w 106"/>
              <a:gd name="T69" fmla="*/ 2147483646 h 256"/>
              <a:gd name="T70" fmla="*/ 2147483646 w 106"/>
              <a:gd name="T71" fmla="*/ 2147483646 h 256"/>
              <a:gd name="T72" fmla="*/ 2147483646 w 106"/>
              <a:gd name="T73" fmla="*/ 2147483646 h 256"/>
              <a:gd name="T74" fmla="*/ 2147483646 w 106"/>
              <a:gd name="T75" fmla="*/ 2147483646 h 256"/>
              <a:gd name="T76" fmla="*/ 2147483646 w 106"/>
              <a:gd name="T77" fmla="*/ 2147483646 h 256"/>
              <a:gd name="T78" fmla="*/ 2147483646 w 106"/>
              <a:gd name="T79" fmla="*/ 2147483646 h 256"/>
              <a:gd name="T80" fmla="*/ 2147483646 w 106"/>
              <a:gd name="T81" fmla="*/ 2147483646 h 256"/>
              <a:gd name="T82" fmla="*/ 2147483646 w 106"/>
              <a:gd name="T83" fmla="*/ 2147483646 h 256"/>
              <a:gd name="T84" fmla="*/ 2147483646 w 106"/>
              <a:gd name="T85" fmla="*/ 2147483646 h 256"/>
              <a:gd name="T86" fmla="*/ 2147483646 w 106"/>
              <a:gd name="T87" fmla="*/ 2147483646 h 256"/>
              <a:gd name="T88" fmla="*/ 2147483646 w 106"/>
              <a:gd name="T89" fmla="*/ 0 h 25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6" h="256">
                <a:moveTo>
                  <a:pt x="80" y="0"/>
                </a:moveTo>
                <a:lnTo>
                  <a:pt x="80" y="0"/>
                </a:lnTo>
                <a:lnTo>
                  <a:pt x="62" y="14"/>
                </a:lnTo>
                <a:lnTo>
                  <a:pt x="46" y="32"/>
                </a:lnTo>
                <a:lnTo>
                  <a:pt x="34" y="50"/>
                </a:lnTo>
                <a:lnTo>
                  <a:pt x="24" y="70"/>
                </a:lnTo>
                <a:lnTo>
                  <a:pt x="10" y="98"/>
                </a:lnTo>
                <a:lnTo>
                  <a:pt x="4" y="104"/>
                </a:lnTo>
                <a:lnTo>
                  <a:pt x="0" y="108"/>
                </a:lnTo>
                <a:lnTo>
                  <a:pt x="6" y="152"/>
                </a:lnTo>
                <a:lnTo>
                  <a:pt x="6" y="154"/>
                </a:lnTo>
                <a:lnTo>
                  <a:pt x="2" y="184"/>
                </a:lnTo>
                <a:lnTo>
                  <a:pt x="2" y="196"/>
                </a:lnTo>
                <a:lnTo>
                  <a:pt x="2" y="200"/>
                </a:lnTo>
                <a:lnTo>
                  <a:pt x="4" y="202"/>
                </a:lnTo>
                <a:lnTo>
                  <a:pt x="36" y="224"/>
                </a:lnTo>
                <a:lnTo>
                  <a:pt x="38" y="224"/>
                </a:lnTo>
                <a:lnTo>
                  <a:pt x="38" y="226"/>
                </a:lnTo>
                <a:lnTo>
                  <a:pt x="42" y="236"/>
                </a:lnTo>
                <a:lnTo>
                  <a:pt x="50" y="248"/>
                </a:lnTo>
                <a:lnTo>
                  <a:pt x="56" y="252"/>
                </a:lnTo>
                <a:lnTo>
                  <a:pt x="62" y="256"/>
                </a:lnTo>
                <a:lnTo>
                  <a:pt x="66" y="204"/>
                </a:lnTo>
                <a:lnTo>
                  <a:pt x="66" y="202"/>
                </a:lnTo>
                <a:lnTo>
                  <a:pt x="90" y="146"/>
                </a:lnTo>
                <a:lnTo>
                  <a:pt x="98" y="80"/>
                </a:lnTo>
                <a:lnTo>
                  <a:pt x="98" y="78"/>
                </a:lnTo>
                <a:lnTo>
                  <a:pt x="106" y="60"/>
                </a:lnTo>
                <a:lnTo>
                  <a:pt x="100" y="44"/>
                </a:lnTo>
                <a:lnTo>
                  <a:pt x="98" y="44"/>
                </a:lnTo>
                <a:lnTo>
                  <a:pt x="98" y="24"/>
                </a:lnTo>
                <a:lnTo>
                  <a:pt x="98" y="22"/>
                </a:lnTo>
                <a:lnTo>
                  <a:pt x="102" y="16"/>
                </a:lnTo>
                <a:lnTo>
                  <a:pt x="106" y="12"/>
                </a:lnTo>
                <a:lnTo>
                  <a:pt x="8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海南"/>
          <p:cNvSpPr>
            <a:spLocks/>
          </p:cNvSpPr>
          <p:nvPr/>
        </p:nvSpPr>
        <p:spPr bwMode="auto">
          <a:xfrm>
            <a:off x="3705956" y="5387805"/>
            <a:ext cx="229840" cy="201109"/>
          </a:xfrm>
          <a:custGeom>
            <a:avLst/>
            <a:gdLst>
              <a:gd name="T0" fmla="*/ 2147483646 w 160"/>
              <a:gd name="T1" fmla="*/ 2147483646 h 140"/>
              <a:gd name="T2" fmla="*/ 2147483646 w 160"/>
              <a:gd name="T3" fmla="*/ 2147483646 h 140"/>
              <a:gd name="T4" fmla="*/ 2147483646 w 160"/>
              <a:gd name="T5" fmla="*/ 2147483646 h 140"/>
              <a:gd name="T6" fmla="*/ 2147483646 w 160"/>
              <a:gd name="T7" fmla="*/ 2147483646 h 140"/>
              <a:gd name="T8" fmla="*/ 2147483646 w 160"/>
              <a:gd name="T9" fmla="*/ 2147483646 h 140"/>
              <a:gd name="T10" fmla="*/ 2147483646 w 160"/>
              <a:gd name="T11" fmla="*/ 2147483646 h 140"/>
              <a:gd name="T12" fmla="*/ 2147483646 w 160"/>
              <a:gd name="T13" fmla="*/ 2147483646 h 140"/>
              <a:gd name="T14" fmla="*/ 2147483646 w 160"/>
              <a:gd name="T15" fmla="*/ 2147483646 h 140"/>
              <a:gd name="T16" fmla="*/ 2147483646 w 160"/>
              <a:gd name="T17" fmla="*/ 2147483646 h 140"/>
              <a:gd name="T18" fmla="*/ 2147483646 w 160"/>
              <a:gd name="T19" fmla="*/ 2147483646 h 140"/>
              <a:gd name="T20" fmla="*/ 2147483646 w 160"/>
              <a:gd name="T21" fmla="*/ 2147483646 h 140"/>
              <a:gd name="T22" fmla="*/ 2147483646 w 160"/>
              <a:gd name="T23" fmla="*/ 2147483646 h 140"/>
              <a:gd name="T24" fmla="*/ 2147483646 w 160"/>
              <a:gd name="T25" fmla="*/ 2147483646 h 140"/>
              <a:gd name="T26" fmla="*/ 0 w 160"/>
              <a:gd name="T27" fmla="*/ 2147483646 h 140"/>
              <a:gd name="T28" fmla="*/ 2147483646 w 160"/>
              <a:gd name="T29" fmla="*/ 2147483646 h 140"/>
              <a:gd name="T30" fmla="*/ 2147483646 w 160"/>
              <a:gd name="T31" fmla="*/ 2147483646 h 140"/>
              <a:gd name="T32" fmla="*/ 2147483646 w 160"/>
              <a:gd name="T33" fmla="*/ 2147483646 h 140"/>
              <a:gd name="T34" fmla="*/ 2147483646 w 160"/>
              <a:gd name="T35" fmla="*/ 2147483646 h 140"/>
              <a:gd name="T36" fmla="*/ 2147483646 w 160"/>
              <a:gd name="T37" fmla="*/ 2147483646 h 140"/>
              <a:gd name="T38" fmla="*/ 2147483646 w 160"/>
              <a:gd name="T39" fmla="*/ 2147483646 h 140"/>
              <a:gd name="T40" fmla="*/ 2147483646 w 160"/>
              <a:gd name="T41" fmla="*/ 2147483646 h 140"/>
              <a:gd name="T42" fmla="*/ 2147483646 w 160"/>
              <a:gd name="T43" fmla="*/ 2147483646 h 140"/>
              <a:gd name="T44" fmla="*/ 2147483646 w 160"/>
              <a:gd name="T45" fmla="*/ 2147483646 h 140"/>
              <a:gd name="T46" fmla="*/ 2147483646 w 160"/>
              <a:gd name="T47" fmla="*/ 2147483646 h 140"/>
              <a:gd name="T48" fmla="*/ 2147483646 w 160"/>
              <a:gd name="T49" fmla="*/ 2147483646 h 140"/>
              <a:gd name="T50" fmla="*/ 2147483646 w 160"/>
              <a:gd name="T51" fmla="*/ 2147483646 h 140"/>
              <a:gd name="T52" fmla="*/ 2147483646 w 160"/>
              <a:gd name="T53" fmla="*/ 2147483646 h 140"/>
              <a:gd name="T54" fmla="*/ 2147483646 w 160"/>
              <a:gd name="T55" fmla="*/ 2147483646 h 140"/>
              <a:gd name="T56" fmla="*/ 2147483646 w 160"/>
              <a:gd name="T57" fmla="*/ 2147483646 h 140"/>
              <a:gd name="T58" fmla="*/ 2147483646 w 160"/>
              <a:gd name="T59" fmla="*/ 2147483646 h 140"/>
              <a:gd name="T60" fmla="*/ 2147483646 w 160"/>
              <a:gd name="T61" fmla="*/ 2147483646 h 140"/>
              <a:gd name="T62" fmla="*/ 2147483646 w 160"/>
              <a:gd name="T63" fmla="*/ 2147483646 h 140"/>
              <a:gd name="T64" fmla="*/ 2147483646 w 160"/>
              <a:gd name="T65" fmla="*/ 2147483646 h 140"/>
              <a:gd name="T66" fmla="*/ 2147483646 w 160"/>
              <a:gd name="T67" fmla="*/ 2147483646 h 140"/>
              <a:gd name="T68" fmla="*/ 2147483646 w 160"/>
              <a:gd name="T69" fmla="*/ 2147483646 h 140"/>
              <a:gd name="T70" fmla="*/ 2147483646 w 160"/>
              <a:gd name="T71" fmla="*/ 2147483646 h 140"/>
              <a:gd name="T72" fmla="*/ 2147483646 w 160"/>
              <a:gd name="T73" fmla="*/ 2147483646 h 140"/>
              <a:gd name="T74" fmla="*/ 2147483646 w 160"/>
              <a:gd name="T75" fmla="*/ 2147483646 h 140"/>
              <a:gd name="T76" fmla="*/ 2147483646 w 160"/>
              <a:gd name="T77" fmla="*/ 2147483646 h 140"/>
              <a:gd name="T78" fmla="*/ 2147483646 w 160"/>
              <a:gd name="T79" fmla="*/ 2147483646 h 140"/>
              <a:gd name="T80" fmla="*/ 2147483646 w 160"/>
              <a:gd name="T81" fmla="*/ 2147483646 h 140"/>
              <a:gd name="T82" fmla="*/ 2147483646 w 160"/>
              <a:gd name="T83" fmla="*/ 0 h 140"/>
              <a:gd name="T84" fmla="*/ 2147483646 w 160"/>
              <a:gd name="T85" fmla="*/ 2147483646 h 140"/>
              <a:gd name="T86" fmla="*/ 2147483646 w 160"/>
              <a:gd name="T87" fmla="*/ 2147483646 h 140"/>
              <a:gd name="T88" fmla="*/ 2147483646 w 160"/>
              <a:gd name="T89" fmla="*/ 2147483646 h 140"/>
              <a:gd name="T90" fmla="*/ 2147483646 w 160"/>
              <a:gd name="T91" fmla="*/ 2147483646 h 140"/>
              <a:gd name="T92" fmla="*/ 2147483646 w 160"/>
              <a:gd name="T93" fmla="*/ 2147483646 h 140"/>
              <a:gd name="T94" fmla="*/ 2147483646 w 160"/>
              <a:gd name="T95" fmla="*/ 2147483646 h 14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60" h="140">
                <a:moveTo>
                  <a:pt x="72" y="14"/>
                </a:moveTo>
                <a:lnTo>
                  <a:pt x="70" y="18"/>
                </a:lnTo>
                <a:lnTo>
                  <a:pt x="68" y="20"/>
                </a:lnTo>
                <a:lnTo>
                  <a:pt x="36" y="28"/>
                </a:lnTo>
                <a:lnTo>
                  <a:pt x="38" y="32"/>
                </a:lnTo>
                <a:lnTo>
                  <a:pt x="48" y="44"/>
                </a:lnTo>
                <a:lnTo>
                  <a:pt x="44" y="46"/>
                </a:lnTo>
                <a:lnTo>
                  <a:pt x="30" y="54"/>
                </a:lnTo>
                <a:lnTo>
                  <a:pt x="6" y="72"/>
                </a:lnTo>
                <a:lnTo>
                  <a:pt x="2" y="80"/>
                </a:lnTo>
                <a:lnTo>
                  <a:pt x="0" y="92"/>
                </a:lnTo>
                <a:lnTo>
                  <a:pt x="4" y="108"/>
                </a:lnTo>
                <a:lnTo>
                  <a:pt x="10" y="126"/>
                </a:lnTo>
                <a:lnTo>
                  <a:pt x="34" y="128"/>
                </a:lnTo>
                <a:lnTo>
                  <a:pt x="36" y="128"/>
                </a:lnTo>
                <a:lnTo>
                  <a:pt x="60" y="140"/>
                </a:lnTo>
                <a:lnTo>
                  <a:pt x="86" y="136"/>
                </a:lnTo>
                <a:lnTo>
                  <a:pt x="94" y="132"/>
                </a:lnTo>
                <a:lnTo>
                  <a:pt x="102" y="126"/>
                </a:lnTo>
                <a:lnTo>
                  <a:pt x="112" y="118"/>
                </a:lnTo>
                <a:lnTo>
                  <a:pt x="122" y="106"/>
                </a:lnTo>
                <a:lnTo>
                  <a:pt x="124" y="106"/>
                </a:lnTo>
                <a:lnTo>
                  <a:pt x="126" y="104"/>
                </a:lnTo>
                <a:lnTo>
                  <a:pt x="136" y="100"/>
                </a:lnTo>
                <a:lnTo>
                  <a:pt x="134" y="66"/>
                </a:lnTo>
                <a:lnTo>
                  <a:pt x="148" y="44"/>
                </a:lnTo>
                <a:lnTo>
                  <a:pt x="160" y="34"/>
                </a:lnTo>
                <a:lnTo>
                  <a:pt x="160" y="22"/>
                </a:lnTo>
                <a:lnTo>
                  <a:pt x="158" y="14"/>
                </a:lnTo>
                <a:lnTo>
                  <a:pt x="156" y="10"/>
                </a:lnTo>
                <a:lnTo>
                  <a:pt x="152" y="2"/>
                </a:lnTo>
                <a:lnTo>
                  <a:pt x="146" y="0"/>
                </a:lnTo>
                <a:lnTo>
                  <a:pt x="146" y="12"/>
                </a:lnTo>
                <a:lnTo>
                  <a:pt x="126" y="8"/>
                </a:lnTo>
                <a:lnTo>
                  <a:pt x="116" y="14"/>
                </a:lnTo>
                <a:lnTo>
                  <a:pt x="114" y="14"/>
                </a:lnTo>
                <a:lnTo>
                  <a:pt x="72" y="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960638" y="2866178"/>
            <a:ext cx="4338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Quaternion</a:t>
            </a:r>
            <a:r>
              <a:rPr lang="zh-CN" altLang="en-US" dirty="0">
                <a:solidFill>
                  <a:schemeClr val="bg1"/>
                </a:solidFill>
              </a:rPr>
              <a:t>四元数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/>
            <a:r>
              <a:rPr lang="zh-CN" altLang="en-US" dirty="0">
                <a:solidFill>
                  <a:schemeClr val="bg1"/>
                </a:solidFill>
              </a:rPr>
              <a:t>用于表示旋转，以</a:t>
            </a:r>
            <a:r>
              <a:rPr lang="en-US" altLang="zh-CN" dirty="0">
                <a:solidFill>
                  <a:schemeClr val="bg1"/>
                </a:solidFill>
              </a:rPr>
              <a:t>x,y,z,w</a:t>
            </a:r>
            <a:r>
              <a:rPr lang="zh-CN" altLang="en-US" dirty="0">
                <a:solidFill>
                  <a:schemeClr val="bg1"/>
                </a:solidFill>
              </a:rPr>
              <a:t>表示四个值。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/>
            <a:r>
              <a:rPr lang="zh-CN" altLang="en-US" dirty="0">
                <a:solidFill>
                  <a:schemeClr val="bg1"/>
                </a:solidFill>
              </a:rPr>
              <a:t>主函数：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/>
            <a:r>
              <a:rPr lang="en-US" altLang="zh-CN" dirty="0">
                <a:solidFill>
                  <a:schemeClr val="bg1"/>
                </a:solidFill>
              </a:rPr>
              <a:t>public void SetFromToRotion(Vector3 fromDirection,Vector3 toDirection);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304867" y="4493155"/>
            <a:ext cx="4338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欧拉角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/>
            <a:r>
              <a:rPr lang="zh-CN" altLang="en-US" dirty="0">
                <a:solidFill>
                  <a:schemeClr val="bg1"/>
                </a:solidFill>
              </a:rPr>
              <a:t>用来确定定点转动刚体位置的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个一组独立角参量，用来表示旋转角度。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/>
            <a:r>
              <a:rPr lang="zh-CN" altLang="en-US" dirty="0">
                <a:solidFill>
                  <a:schemeClr val="bg1"/>
                </a:solidFill>
              </a:rPr>
              <a:t>主函数：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/>
            <a:r>
              <a:rPr lang="en-US" altLang="zh-CN" dirty="0">
                <a:solidFill>
                  <a:schemeClr val="bg1"/>
                </a:solidFill>
              </a:rPr>
              <a:t>public Vector3 eulerAngles{get;set;}</a:t>
            </a:r>
          </a:p>
          <a:p>
            <a:pPr marL="285750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EC14097-490B-4936-B727-ED0390FB1948}"/>
              </a:ext>
            </a:extLst>
          </p:cNvPr>
          <p:cNvSpPr/>
          <p:nvPr/>
        </p:nvSpPr>
        <p:spPr>
          <a:xfrm>
            <a:off x="5623853" y="1145921"/>
            <a:ext cx="46755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Vector</a:t>
            </a:r>
            <a:r>
              <a:rPr lang="zh-CN" altLang="en-US" dirty="0">
                <a:solidFill>
                  <a:schemeClr val="bg1"/>
                </a:solidFill>
              </a:rPr>
              <a:t>数据结构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/>
            <a:r>
              <a:rPr lang="zh-CN" altLang="en-US" dirty="0">
                <a:solidFill>
                  <a:schemeClr val="bg1"/>
                </a:solidFill>
              </a:rPr>
              <a:t>表示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的向量和点。包含位置、方向、欧拉角的信息。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/>
            <a:r>
              <a:rPr lang="en-US" altLang="zh-CN" b="1" dirty="0">
                <a:solidFill>
                  <a:schemeClr val="bg1"/>
                </a:solidFill>
              </a:rPr>
              <a:t>public void Translate (translation : Vector3,relativeTo : Space ) </a:t>
            </a:r>
          </a:p>
          <a:p>
            <a:pPr marL="285750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F8EDEB2-F0DD-4F42-9060-A1CDD6B4B6D2}"/>
              </a:ext>
            </a:extLst>
          </p:cNvPr>
          <p:cNvSpPr/>
          <p:nvPr/>
        </p:nvSpPr>
        <p:spPr>
          <a:xfrm>
            <a:off x="352954" y="1736268"/>
            <a:ext cx="4908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一、基本数据结构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787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1569 1.03935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5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8" grpId="0"/>
      <p:bldP spid="49" grpId="0"/>
      <p:bldP spid="50" grpId="0"/>
      <p:bldP spid="5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吖嘿">
      <a:majorFont>
        <a:latin typeface="Arial Black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58A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607</Words>
  <Application>Microsoft Office PowerPoint</Application>
  <PresentationFormat>宽屏</PresentationFormat>
  <Paragraphs>87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微软雅黑</vt:lpstr>
      <vt:lpstr>微软雅黑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周晓锋</dc:creator>
  <cp:lastModifiedBy>高 云鹏</cp:lastModifiedBy>
  <cp:revision>172</cp:revision>
  <dcterms:created xsi:type="dcterms:W3CDTF">2017-03-18T03:00:39Z</dcterms:created>
  <dcterms:modified xsi:type="dcterms:W3CDTF">2020-12-31T02:48:35Z</dcterms:modified>
</cp:coreProperties>
</file>